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Lato" panose="020F0502020204030203" pitchFamily="34" charset="0"/>
      <p:regular r:id="rId31"/>
      <p:bold r:id="rId32"/>
      <p:italic r:id="rId33"/>
      <p:boldItalic r:id="rId34"/>
    </p:embeddedFont>
    <p:embeddedFont>
      <p:font typeface="Overpass" panose="020B0604020202020204" charset="0"/>
      <p:regular r:id="rId35"/>
      <p:bold r:id="rId36"/>
      <p:italic r:id="rId37"/>
      <p:boldItalic r:id="rId38"/>
    </p:embeddedFont>
    <p:embeddedFont>
      <p:font typeface="Overpass Black" panose="020B0604020202020204" charset="0"/>
      <p:bold r:id="rId39"/>
      <p:boldItalic r:id="rId40"/>
    </p:embeddedFont>
    <p:embeddedFont>
      <p:font typeface="Rubik" panose="020B0604020202020204" charset="-79"/>
      <p:regular r:id="rId41"/>
      <p:bold r:id="rId42"/>
      <p:italic r:id="rId43"/>
      <p:boldItalic r:id="rId44"/>
    </p:embeddedFont>
    <p:embeddedFont>
      <p:font typeface="Rubik Black" panose="020B0604020202020204" charset="-79"/>
      <p:bold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hKu1uAvAgRj7972JZZ4tfGunZ6v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643"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2" name="Google Shape;87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2cd0069c37a_5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2cd0069c37a_5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2cda4290bb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2cda4290bb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p:cNvGrpSpPr/>
        <p:nvPr/>
      </p:nvGrpSpPr>
      <p:grpSpPr>
        <a:xfrm>
          <a:off x="0" y="0"/>
          <a:ext cx="0" cy="0"/>
          <a:chOff x="0" y="0"/>
          <a:chExt cx="0" cy="0"/>
        </a:xfrm>
      </p:grpSpPr>
      <p:sp>
        <p:nvSpPr>
          <p:cNvPr id="1454" name="Google Shape;1454;g2cd0069c37a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5" name="Google Shape;1455;g2cd0069c37a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2cd0069c37a_1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2cd0069c37a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2cd0069c37a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2" name="Google Shape;1482;g2cd0069c37a_3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2cd0069c37a_1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2cd0069c37a_1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212121"/>
                </a:solidFill>
              </a:rPr>
              <a:t>HOLIDAY PREDICTION MACHINE LEARNING</a:t>
            </a:r>
            <a:endParaRPr sz="1000">
              <a:solidFill>
                <a:srgbClr val="212121"/>
              </a:solidFill>
            </a:endParaRPr>
          </a:p>
          <a:p>
            <a:pPr marL="0" lvl="0" indent="0" algn="l" rtl="0">
              <a:spcBef>
                <a:spcPts val="0"/>
              </a:spcBef>
              <a:spcAft>
                <a:spcPts val="0"/>
              </a:spcAft>
              <a:buNone/>
            </a:pPr>
            <a:r>
              <a:rPr lang="en" sz="1000">
                <a:solidFill>
                  <a:srgbClr val="212121"/>
                </a:solidFill>
              </a:rPr>
              <a:t>y </a:t>
            </a:r>
            <a:r>
              <a:rPr lang="en" sz="1000" b="1">
                <a:solidFill>
                  <a:srgbClr val="212121"/>
                </a:solidFill>
              </a:rPr>
              <a:t>=</a:t>
            </a:r>
            <a:r>
              <a:rPr lang="en" sz="1000">
                <a:solidFill>
                  <a:srgbClr val="212121"/>
                </a:solidFill>
              </a:rPr>
              <a:t> df['Holiday_Flag']</a:t>
            </a:r>
            <a:endParaRPr sz="1000">
              <a:solidFill>
                <a:srgbClr val="212121"/>
              </a:solidFill>
            </a:endParaRPr>
          </a:p>
          <a:p>
            <a:pPr marL="0" lvl="0" indent="0" algn="l" rtl="0">
              <a:spcBef>
                <a:spcPts val="0"/>
              </a:spcBef>
              <a:spcAft>
                <a:spcPts val="0"/>
              </a:spcAft>
              <a:buNone/>
            </a:pPr>
            <a:r>
              <a:rPr lang="en" sz="1000">
                <a:solidFill>
                  <a:srgbClr val="212121"/>
                </a:solidFill>
              </a:rPr>
              <a:t>X </a:t>
            </a:r>
            <a:r>
              <a:rPr lang="en" sz="1000" b="1">
                <a:solidFill>
                  <a:srgbClr val="212121"/>
                </a:solidFill>
              </a:rPr>
              <a:t>=</a:t>
            </a:r>
            <a:r>
              <a:rPr lang="en" sz="1000">
                <a:solidFill>
                  <a:srgbClr val="212121"/>
                </a:solidFill>
              </a:rPr>
              <a:t> df[['Weekly_Sales', 'Store', 'Unemployment',</a:t>
            </a:r>
            <a:endParaRPr sz="1000">
              <a:solidFill>
                <a:srgbClr val="212121"/>
              </a:solidFill>
            </a:endParaRPr>
          </a:p>
          <a:p>
            <a:pPr marL="0" lvl="0" indent="0" algn="l" rtl="0">
              <a:lnSpc>
                <a:spcPct val="110795"/>
              </a:lnSpc>
              <a:spcBef>
                <a:spcPts val="0"/>
              </a:spcBef>
              <a:spcAft>
                <a:spcPts val="0"/>
              </a:spcAft>
              <a:buClr>
                <a:schemeClr val="dk1"/>
              </a:buClr>
              <a:buSzPts val="1100"/>
              <a:buFont typeface="Arial"/>
              <a:buNone/>
            </a:pPr>
            <a:r>
              <a:rPr lang="en" sz="1000">
                <a:solidFill>
                  <a:srgbClr val="212121"/>
                </a:solidFill>
              </a:rPr>
              <a:t>       'Fuel_Price', 'CPI', 'Week', 'Temperature', 'Month', 'Year']]</a:t>
            </a:r>
            <a:endParaRPr sz="1000">
              <a:solidFill>
                <a:srgbClr val="212121"/>
              </a:solidFill>
            </a:endParaRPr>
          </a:p>
          <a:p>
            <a:pPr marL="0" lvl="0" indent="0" algn="l" rtl="0">
              <a:spcBef>
                <a:spcPts val="0"/>
              </a:spcBef>
              <a:spcAft>
                <a:spcPts val="0"/>
              </a:spcAft>
              <a:buNone/>
            </a:pPr>
            <a:endParaRPr/>
          </a:p>
          <a:p>
            <a:pPr marL="0" lvl="0" indent="0" algn="l" rtl="0">
              <a:spcBef>
                <a:spcPts val="0"/>
              </a:spcBef>
              <a:spcAft>
                <a:spcPts val="0"/>
              </a:spcAft>
              <a:buNone/>
            </a:pPr>
            <a:r>
              <a:rPr lang="en"/>
              <a:t>WEEKLY_SALES PREDICTION MACHINE LEARNING</a:t>
            </a:r>
            <a:endParaRPr/>
          </a:p>
          <a:p>
            <a:pPr marL="0" lvl="0" indent="0" algn="l" rtl="0">
              <a:spcBef>
                <a:spcPts val="0"/>
              </a:spcBef>
              <a:spcAft>
                <a:spcPts val="0"/>
              </a:spcAft>
              <a:buNone/>
            </a:pPr>
            <a:r>
              <a:rPr lang="en" sz="1000">
                <a:solidFill>
                  <a:srgbClr val="212121"/>
                </a:solidFill>
              </a:rPr>
              <a:t>y </a:t>
            </a:r>
            <a:r>
              <a:rPr lang="en" sz="1000" b="1">
                <a:solidFill>
                  <a:srgbClr val="212121"/>
                </a:solidFill>
              </a:rPr>
              <a:t>=</a:t>
            </a:r>
            <a:r>
              <a:rPr lang="en" sz="1000">
                <a:solidFill>
                  <a:srgbClr val="212121"/>
                </a:solidFill>
              </a:rPr>
              <a:t> df['Weekly_Sales']</a:t>
            </a:r>
            <a:endParaRPr sz="1000">
              <a:solidFill>
                <a:srgbClr val="212121"/>
              </a:solidFill>
            </a:endParaRPr>
          </a:p>
          <a:p>
            <a:pPr marL="0" lvl="0" indent="0" algn="l" rtl="0">
              <a:spcBef>
                <a:spcPts val="0"/>
              </a:spcBef>
              <a:spcAft>
                <a:spcPts val="0"/>
              </a:spcAft>
              <a:buNone/>
            </a:pPr>
            <a:r>
              <a:rPr lang="en" sz="1000">
                <a:solidFill>
                  <a:srgbClr val="212121"/>
                </a:solidFill>
              </a:rPr>
              <a:t>X </a:t>
            </a:r>
            <a:r>
              <a:rPr lang="en" sz="1000" b="1">
                <a:solidFill>
                  <a:srgbClr val="212121"/>
                </a:solidFill>
              </a:rPr>
              <a:t>=</a:t>
            </a:r>
            <a:r>
              <a:rPr lang="en" sz="1000">
                <a:solidFill>
                  <a:srgbClr val="212121"/>
                </a:solidFill>
              </a:rPr>
              <a:t> df[['Store', 'Holiday_Flag', 'Temperature',</a:t>
            </a:r>
            <a:endParaRPr sz="1000">
              <a:solidFill>
                <a:srgbClr val="212121"/>
              </a:solidFill>
            </a:endParaRPr>
          </a:p>
          <a:p>
            <a:pPr marL="0" lvl="0" indent="0" algn="l" rtl="0">
              <a:lnSpc>
                <a:spcPct val="110795"/>
              </a:lnSpc>
              <a:spcBef>
                <a:spcPts val="0"/>
              </a:spcBef>
              <a:spcAft>
                <a:spcPts val="0"/>
              </a:spcAft>
              <a:buClr>
                <a:schemeClr val="dk1"/>
              </a:buClr>
              <a:buSzPts val="1100"/>
              <a:buFont typeface="Arial"/>
              <a:buNone/>
            </a:pPr>
            <a:r>
              <a:rPr lang="en" sz="1000">
                <a:solidFill>
                  <a:srgbClr val="212121"/>
                </a:solidFill>
              </a:rPr>
              <a:t>       'Fuel_Price', 'CPI', 'Unemployment', 'Month', 'Year', 'Week']]</a:t>
            </a:r>
            <a:endParaRPr sz="1000">
              <a:solidFill>
                <a:srgbClr val="212121"/>
              </a:solidFill>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2cd0069c37a_1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2cd0069c37a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2cd0069c37a_1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2" name="Google Shape;1542;g2cd0069c37a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8" name="Google Shape;155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0" name="Google Shape;158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0" name="Google Shape;10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2cd0069c37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2" name="Google Shape;1602;g2cd0069c37a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2"/>
        <p:cNvGrpSpPr/>
        <p:nvPr/>
      </p:nvGrpSpPr>
      <p:grpSpPr>
        <a:xfrm>
          <a:off x="0" y="0"/>
          <a:ext cx="0" cy="0"/>
          <a:chOff x="0" y="0"/>
          <a:chExt cx="0" cy="0"/>
        </a:xfrm>
      </p:grpSpPr>
      <p:sp>
        <p:nvSpPr>
          <p:cNvPr id="1623" name="Google Shape;1623;g2cd0069c37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4" name="Google Shape;1624;g2cd0069c37a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g2cd0069c37a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5" name="Google Shape;1645;g2cd0069c37a_0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2cd0069c37a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2cd0069c37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2"/>
        <p:cNvGrpSpPr/>
        <p:nvPr/>
      </p:nvGrpSpPr>
      <p:grpSpPr>
        <a:xfrm>
          <a:off x="0" y="0"/>
          <a:ext cx="0" cy="0"/>
          <a:chOff x="0" y="0"/>
          <a:chExt cx="0" cy="0"/>
        </a:xfrm>
      </p:grpSpPr>
      <p:sp>
        <p:nvSpPr>
          <p:cNvPr id="1673" name="Google Shape;1673;g2cd0069c37a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4" name="Google Shape;1674;g2cd0069c37a_1_1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2cd0069c37a_1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2cd0069c37a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
        <p:cNvGrpSpPr/>
        <p:nvPr/>
      </p:nvGrpSpPr>
      <p:grpSpPr>
        <a:xfrm>
          <a:off x="0" y="0"/>
          <a:ext cx="0" cy="0"/>
          <a:chOff x="0" y="0"/>
          <a:chExt cx="0" cy="0"/>
        </a:xfrm>
      </p:grpSpPr>
      <p:sp>
        <p:nvSpPr>
          <p:cNvPr id="1690" name="Google Shape;1690;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1" name="Google Shape;1691;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7" name="Google Shape;18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2cd0069c37a_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2cd0069c37a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5" name="Google Shape;109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4" name="Google Shape;11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7" name="Google Shape;122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7" name="Google Shape;124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5" name="Google Shape;1255;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2cd0069c37a_3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2cd0069c37a_3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2cd0069c37a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2cd0069c37a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sp>
        <p:nvSpPr>
          <p:cNvPr id="9" name="Google Shape;9;p81"/>
          <p:cNvSpPr txBox="1">
            <a:spLocks noGrp="1"/>
          </p:cNvSpPr>
          <p:nvPr>
            <p:ph type="ctrTitle"/>
          </p:nvPr>
        </p:nvSpPr>
        <p:spPr>
          <a:xfrm>
            <a:off x="616500" y="2655200"/>
            <a:ext cx="4645500" cy="1353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500"/>
              <a:buNone/>
              <a:defRPr sz="4500">
                <a:solidFill>
                  <a:schemeClr val="lt1"/>
                </a:solidFill>
              </a:defRPr>
            </a:lvl1pPr>
            <a:lvl2pPr lvl="1" algn="l">
              <a:lnSpc>
                <a:spcPct val="100000"/>
              </a:lnSpc>
              <a:spcBef>
                <a:spcPts val="0"/>
              </a:spcBef>
              <a:spcAft>
                <a:spcPts val="0"/>
              </a:spcAft>
              <a:buClr>
                <a:schemeClr val="lt1"/>
              </a:buClr>
              <a:buSzPts val="4500"/>
              <a:buNone/>
              <a:defRPr sz="4500">
                <a:solidFill>
                  <a:schemeClr val="lt1"/>
                </a:solidFill>
              </a:defRPr>
            </a:lvl2pPr>
            <a:lvl3pPr lvl="2" algn="l">
              <a:lnSpc>
                <a:spcPct val="100000"/>
              </a:lnSpc>
              <a:spcBef>
                <a:spcPts val="0"/>
              </a:spcBef>
              <a:spcAft>
                <a:spcPts val="0"/>
              </a:spcAft>
              <a:buClr>
                <a:schemeClr val="lt1"/>
              </a:buClr>
              <a:buSzPts val="4500"/>
              <a:buNone/>
              <a:defRPr sz="4500">
                <a:solidFill>
                  <a:schemeClr val="lt1"/>
                </a:solidFill>
              </a:defRPr>
            </a:lvl3pPr>
            <a:lvl4pPr lvl="3" algn="l">
              <a:lnSpc>
                <a:spcPct val="100000"/>
              </a:lnSpc>
              <a:spcBef>
                <a:spcPts val="0"/>
              </a:spcBef>
              <a:spcAft>
                <a:spcPts val="0"/>
              </a:spcAft>
              <a:buClr>
                <a:schemeClr val="lt1"/>
              </a:buClr>
              <a:buSzPts val="4500"/>
              <a:buNone/>
              <a:defRPr sz="4500">
                <a:solidFill>
                  <a:schemeClr val="lt1"/>
                </a:solidFill>
              </a:defRPr>
            </a:lvl4pPr>
            <a:lvl5pPr lvl="4" algn="l">
              <a:lnSpc>
                <a:spcPct val="100000"/>
              </a:lnSpc>
              <a:spcBef>
                <a:spcPts val="0"/>
              </a:spcBef>
              <a:spcAft>
                <a:spcPts val="0"/>
              </a:spcAft>
              <a:buClr>
                <a:schemeClr val="lt1"/>
              </a:buClr>
              <a:buSzPts val="4500"/>
              <a:buNone/>
              <a:defRPr sz="4500">
                <a:solidFill>
                  <a:schemeClr val="lt1"/>
                </a:solidFill>
              </a:defRPr>
            </a:lvl5pPr>
            <a:lvl6pPr lvl="5" algn="l">
              <a:lnSpc>
                <a:spcPct val="100000"/>
              </a:lnSpc>
              <a:spcBef>
                <a:spcPts val="0"/>
              </a:spcBef>
              <a:spcAft>
                <a:spcPts val="0"/>
              </a:spcAft>
              <a:buClr>
                <a:schemeClr val="lt1"/>
              </a:buClr>
              <a:buSzPts val="4500"/>
              <a:buNone/>
              <a:defRPr sz="4500">
                <a:solidFill>
                  <a:schemeClr val="lt1"/>
                </a:solidFill>
              </a:defRPr>
            </a:lvl6pPr>
            <a:lvl7pPr lvl="6" algn="l">
              <a:lnSpc>
                <a:spcPct val="100000"/>
              </a:lnSpc>
              <a:spcBef>
                <a:spcPts val="0"/>
              </a:spcBef>
              <a:spcAft>
                <a:spcPts val="0"/>
              </a:spcAft>
              <a:buClr>
                <a:schemeClr val="lt1"/>
              </a:buClr>
              <a:buSzPts val="4500"/>
              <a:buNone/>
              <a:defRPr sz="4500">
                <a:solidFill>
                  <a:schemeClr val="lt1"/>
                </a:solidFill>
              </a:defRPr>
            </a:lvl7pPr>
            <a:lvl8pPr lvl="7" algn="l">
              <a:lnSpc>
                <a:spcPct val="100000"/>
              </a:lnSpc>
              <a:spcBef>
                <a:spcPts val="0"/>
              </a:spcBef>
              <a:spcAft>
                <a:spcPts val="0"/>
              </a:spcAft>
              <a:buClr>
                <a:schemeClr val="lt1"/>
              </a:buClr>
              <a:buSzPts val="4500"/>
              <a:buNone/>
              <a:defRPr sz="4500">
                <a:solidFill>
                  <a:schemeClr val="lt1"/>
                </a:solidFill>
              </a:defRPr>
            </a:lvl8pPr>
            <a:lvl9pPr lvl="8" algn="l">
              <a:lnSpc>
                <a:spcPct val="100000"/>
              </a:lnSpc>
              <a:spcBef>
                <a:spcPts val="0"/>
              </a:spcBef>
              <a:spcAft>
                <a:spcPts val="0"/>
              </a:spcAft>
              <a:buClr>
                <a:schemeClr val="lt1"/>
              </a:buClr>
              <a:buSzPts val="4500"/>
              <a:buNone/>
              <a:defRPr sz="4500">
                <a:solidFill>
                  <a:schemeClr val="lt1"/>
                </a:solidFill>
              </a:defRPr>
            </a:lvl9pPr>
          </a:lstStyle>
          <a:p>
            <a:endParaRPr/>
          </a:p>
        </p:txBody>
      </p:sp>
      <p:sp>
        <p:nvSpPr>
          <p:cNvPr id="10" name="Google Shape;10;p81"/>
          <p:cNvSpPr txBox="1">
            <a:spLocks noGrp="1"/>
          </p:cNvSpPr>
          <p:nvPr>
            <p:ph type="subTitle" idx="1"/>
          </p:nvPr>
        </p:nvSpPr>
        <p:spPr>
          <a:xfrm>
            <a:off x="625822" y="4090600"/>
            <a:ext cx="3812400" cy="46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600"/>
              <a:buNone/>
              <a:defRPr>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grpSp>
        <p:nvGrpSpPr>
          <p:cNvPr id="11" name="Google Shape;11;p81"/>
          <p:cNvGrpSpPr/>
          <p:nvPr/>
        </p:nvGrpSpPr>
        <p:grpSpPr>
          <a:xfrm>
            <a:off x="-1491518" y="-434710"/>
            <a:ext cx="3370992" cy="3912150"/>
            <a:chOff x="-1491518" y="2460890"/>
            <a:chExt cx="3370992" cy="3912150"/>
          </a:xfrm>
        </p:grpSpPr>
        <p:grpSp>
          <p:nvGrpSpPr>
            <p:cNvPr id="12" name="Google Shape;12;p81"/>
            <p:cNvGrpSpPr/>
            <p:nvPr/>
          </p:nvGrpSpPr>
          <p:grpSpPr>
            <a:xfrm rot="-2700000">
              <a:off x="-1236311" y="4077080"/>
              <a:ext cx="3167166" cy="299397"/>
              <a:chOff x="-304800" y="4182975"/>
              <a:chExt cx="3167197" cy="299400"/>
            </a:xfrm>
          </p:grpSpPr>
          <p:sp>
            <p:nvSpPr>
              <p:cNvPr id="13" name="Google Shape;13;p8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8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 name="Google Shape;15;p81"/>
            <p:cNvGrpSpPr/>
            <p:nvPr/>
          </p:nvGrpSpPr>
          <p:grpSpPr>
            <a:xfrm rot="-2700000">
              <a:off x="-1849486" y="4077080"/>
              <a:ext cx="3167166" cy="299397"/>
              <a:chOff x="-304800" y="4182975"/>
              <a:chExt cx="3167197" cy="299400"/>
            </a:xfrm>
          </p:grpSpPr>
          <p:sp>
            <p:nvSpPr>
              <p:cNvPr id="16" name="Google Shape;16;p8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8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 name="Google Shape;18;p81"/>
            <p:cNvSpPr/>
            <p:nvPr/>
          </p:nvSpPr>
          <p:spPr>
            <a:xfrm rot="-2700000">
              <a:off x="-540907" y="2968275"/>
              <a:ext cx="1559170"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81"/>
            <p:cNvGrpSpPr/>
            <p:nvPr/>
          </p:nvGrpSpPr>
          <p:grpSpPr>
            <a:xfrm rot="-2700000">
              <a:off x="-929724" y="4997727"/>
              <a:ext cx="3167166" cy="299397"/>
              <a:chOff x="-304800" y="4182975"/>
              <a:chExt cx="3167197" cy="299400"/>
            </a:xfrm>
          </p:grpSpPr>
          <p:sp>
            <p:nvSpPr>
              <p:cNvPr id="20" name="Google Shape;20;p8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8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81"/>
            <p:cNvGrpSpPr/>
            <p:nvPr/>
          </p:nvGrpSpPr>
          <p:grpSpPr>
            <a:xfrm rot="-2700000">
              <a:off x="-1542899" y="4997727"/>
              <a:ext cx="3167166" cy="299397"/>
              <a:chOff x="-304800" y="4182975"/>
              <a:chExt cx="3167197" cy="299400"/>
            </a:xfrm>
          </p:grpSpPr>
          <p:sp>
            <p:nvSpPr>
              <p:cNvPr id="23" name="Google Shape;23;p8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8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9"/>
        <p:cNvGrpSpPr/>
        <p:nvPr/>
      </p:nvGrpSpPr>
      <p:grpSpPr>
        <a:xfrm>
          <a:off x="0" y="0"/>
          <a:ext cx="0" cy="0"/>
          <a:chOff x="0" y="0"/>
          <a:chExt cx="0" cy="0"/>
        </a:xfrm>
      </p:grpSpPr>
      <p:grpSp>
        <p:nvGrpSpPr>
          <p:cNvPr id="200" name="Google Shape;200;p90"/>
          <p:cNvGrpSpPr/>
          <p:nvPr/>
        </p:nvGrpSpPr>
        <p:grpSpPr>
          <a:xfrm>
            <a:off x="-1491518" y="105563"/>
            <a:ext cx="3064405" cy="2451230"/>
            <a:chOff x="-1491518" y="3001163"/>
            <a:chExt cx="3064405" cy="2451230"/>
          </a:xfrm>
        </p:grpSpPr>
        <p:grpSp>
          <p:nvGrpSpPr>
            <p:cNvPr id="201" name="Google Shape;201;p90"/>
            <p:cNvGrpSpPr/>
            <p:nvPr/>
          </p:nvGrpSpPr>
          <p:grpSpPr>
            <a:xfrm rot="-2700000">
              <a:off x="-1236311" y="4077080"/>
              <a:ext cx="3167166" cy="299397"/>
              <a:chOff x="-304800" y="4182975"/>
              <a:chExt cx="3167197" cy="299400"/>
            </a:xfrm>
          </p:grpSpPr>
          <p:sp>
            <p:nvSpPr>
              <p:cNvPr id="202" name="Google Shape;202;p9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9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 name="Google Shape;204;p90"/>
            <p:cNvGrpSpPr/>
            <p:nvPr/>
          </p:nvGrpSpPr>
          <p:grpSpPr>
            <a:xfrm rot="-2700000">
              <a:off x="-1849486" y="4077080"/>
              <a:ext cx="3167166" cy="299397"/>
              <a:chOff x="-304800" y="4182975"/>
              <a:chExt cx="3167197" cy="299400"/>
            </a:xfrm>
          </p:grpSpPr>
          <p:sp>
            <p:nvSpPr>
              <p:cNvPr id="205" name="Google Shape;205;p9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9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07" name="Google Shape;207;p90"/>
          <p:cNvSpPr txBox="1">
            <a:spLocks noGrp="1"/>
          </p:cNvSpPr>
          <p:nvPr>
            <p:ph type="title"/>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grpSp>
        <p:nvGrpSpPr>
          <p:cNvPr id="208" name="Google Shape;208;p90"/>
          <p:cNvGrpSpPr/>
          <p:nvPr/>
        </p:nvGrpSpPr>
        <p:grpSpPr>
          <a:xfrm rot="10800000">
            <a:off x="7894801" y="572458"/>
            <a:ext cx="1253473" cy="328535"/>
            <a:chOff x="-8548" y="582500"/>
            <a:chExt cx="1253473" cy="328535"/>
          </a:xfrm>
        </p:grpSpPr>
        <p:sp>
          <p:nvSpPr>
            <p:cNvPr id="209" name="Google Shape;209;p90"/>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90"/>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3">
  <p:cSld name="CUSTOM_4_1">
    <p:bg>
      <p:bgPr>
        <a:solidFill>
          <a:schemeClr val="accent3"/>
        </a:solidFill>
        <a:effectLst/>
      </p:bgPr>
    </p:bg>
    <p:spTree>
      <p:nvGrpSpPr>
        <p:cNvPr id="1" name="Shape 211"/>
        <p:cNvGrpSpPr/>
        <p:nvPr/>
      </p:nvGrpSpPr>
      <p:grpSpPr>
        <a:xfrm>
          <a:off x="0" y="0"/>
          <a:ext cx="0" cy="0"/>
          <a:chOff x="0" y="0"/>
          <a:chExt cx="0" cy="0"/>
        </a:xfrm>
      </p:grpSpPr>
      <p:sp>
        <p:nvSpPr>
          <p:cNvPr id="212" name="Google Shape;212;p91"/>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213" name="Google Shape;213;p91"/>
          <p:cNvGrpSpPr/>
          <p:nvPr/>
        </p:nvGrpSpPr>
        <p:grpSpPr>
          <a:xfrm>
            <a:off x="-4273" y="572458"/>
            <a:ext cx="1253473" cy="328535"/>
            <a:chOff x="-8548" y="582500"/>
            <a:chExt cx="1253473" cy="328535"/>
          </a:xfrm>
        </p:grpSpPr>
        <p:sp>
          <p:nvSpPr>
            <p:cNvPr id="214" name="Google Shape;214;p91"/>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91"/>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_2">
    <p:bg>
      <p:bgPr>
        <a:solidFill>
          <a:schemeClr val="lt2"/>
        </a:solidFill>
        <a:effectLst/>
      </p:bgPr>
    </p:bg>
    <p:spTree>
      <p:nvGrpSpPr>
        <p:cNvPr id="1" name="Shape 216"/>
        <p:cNvGrpSpPr/>
        <p:nvPr/>
      </p:nvGrpSpPr>
      <p:grpSpPr>
        <a:xfrm>
          <a:off x="0" y="0"/>
          <a:ext cx="0" cy="0"/>
          <a:chOff x="0" y="0"/>
          <a:chExt cx="0" cy="0"/>
        </a:xfrm>
      </p:grpSpPr>
      <p:grpSp>
        <p:nvGrpSpPr>
          <p:cNvPr id="217" name="Google Shape;217;p92"/>
          <p:cNvGrpSpPr/>
          <p:nvPr/>
        </p:nvGrpSpPr>
        <p:grpSpPr>
          <a:xfrm rot="8100000">
            <a:off x="6591951" y="-66783"/>
            <a:ext cx="3167166" cy="299397"/>
            <a:chOff x="-304800" y="4182975"/>
            <a:chExt cx="3167197" cy="299400"/>
          </a:xfrm>
        </p:grpSpPr>
        <p:sp>
          <p:nvSpPr>
            <p:cNvPr id="218" name="Google Shape;218;p92"/>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92"/>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 name="Google Shape;220;p92"/>
          <p:cNvGrpSpPr/>
          <p:nvPr/>
        </p:nvGrpSpPr>
        <p:grpSpPr>
          <a:xfrm rot="8100000">
            <a:off x="7205126" y="-66783"/>
            <a:ext cx="3167166" cy="299397"/>
            <a:chOff x="-304800" y="4182975"/>
            <a:chExt cx="3167197" cy="299400"/>
          </a:xfrm>
        </p:grpSpPr>
        <p:sp>
          <p:nvSpPr>
            <p:cNvPr id="221" name="Google Shape;221;p92"/>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92"/>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3" name="Google Shape;223;p92"/>
          <p:cNvSpPr txBox="1">
            <a:spLocks noGrp="1"/>
          </p:cNvSpPr>
          <p:nvPr>
            <p:ph type="subTitle" idx="1"/>
          </p:nvPr>
        </p:nvSpPr>
        <p:spPr>
          <a:xfrm>
            <a:off x="821525" y="2879050"/>
            <a:ext cx="1903500" cy="498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24" name="Google Shape;224;p92"/>
          <p:cNvSpPr txBox="1">
            <a:spLocks noGrp="1"/>
          </p:cNvSpPr>
          <p:nvPr>
            <p:ph type="subTitle" idx="2"/>
          </p:nvPr>
        </p:nvSpPr>
        <p:spPr>
          <a:xfrm>
            <a:off x="821531" y="3316181"/>
            <a:ext cx="1903500" cy="81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25" name="Google Shape;225;p92"/>
          <p:cNvSpPr txBox="1">
            <a:spLocks noGrp="1"/>
          </p:cNvSpPr>
          <p:nvPr>
            <p:ph type="subTitle" idx="3"/>
          </p:nvPr>
        </p:nvSpPr>
        <p:spPr>
          <a:xfrm>
            <a:off x="3522167" y="2879050"/>
            <a:ext cx="1903500" cy="498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26" name="Google Shape;226;p92"/>
          <p:cNvSpPr txBox="1">
            <a:spLocks noGrp="1"/>
          </p:cNvSpPr>
          <p:nvPr>
            <p:ph type="subTitle" idx="4"/>
          </p:nvPr>
        </p:nvSpPr>
        <p:spPr>
          <a:xfrm>
            <a:off x="3522174" y="3316181"/>
            <a:ext cx="1903500" cy="81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27" name="Google Shape;227;p92"/>
          <p:cNvSpPr txBox="1">
            <a:spLocks noGrp="1"/>
          </p:cNvSpPr>
          <p:nvPr>
            <p:ph type="subTitle" idx="5"/>
          </p:nvPr>
        </p:nvSpPr>
        <p:spPr>
          <a:xfrm>
            <a:off x="6222826" y="2879050"/>
            <a:ext cx="1903500" cy="498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28" name="Google Shape;228;p92"/>
          <p:cNvSpPr txBox="1">
            <a:spLocks noGrp="1"/>
          </p:cNvSpPr>
          <p:nvPr>
            <p:ph type="subTitle" idx="6"/>
          </p:nvPr>
        </p:nvSpPr>
        <p:spPr>
          <a:xfrm>
            <a:off x="6222833" y="3316181"/>
            <a:ext cx="1903500" cy="81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29" name="Google Shape;229;p92"/>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grpSp>
        <p:nvGrpSpPr>
          <p:cNvPr id="230" name="Google Shape;230;p92"/>
          <p:cNvGrpSpPr/>
          <p:nvPr/>
        </p:nvGrpSpPr>
        <p:grpSpPr>
          <a:xfrm>
            <a:off x="-4273" y="572458"/>
            <a:ext cx="1253473" cy="328535"/>
            <a:chOff x="-8548" y="582500"/>
            <a:chExt cx="1253473" cy="328535"/>
          </a:xfrm>
        </p:grpSpPr>
        <p:sp>
          <p:nvSpPr>
            <p:cNvPr id="231" name="Google Shape;231;p92"/>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92"/>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2">
  <p:cSld name="CUSTOM_1_1">
    <p:bg>
      <p:bgPr>
        <a:solidFill>
          <a:schemeClr val="accent3"/>
        </a:solidFill>
        <a:effectLst/>
      </p:bgPr>
    </p:bg>
    <p:spTree>
      <p:nvGrpSpPr>
        <p:cNvPr id="1" name="Shape 233"/>
        <p:cNvGrpSpPr/>
        <p:nvPr/>
      </p:nvGrpSpPr>
      <p:grpSpPr>
        <a:xfrm>
          <a:off x="0" y="0"/>
          <a:ext cx="0" cy="0"/>
          <a:chOff x="0" y="0"/>
          <a:chExt cx="0" cy="0"/>
        </a:xfrm>
      </p:grpSpPr>
      <p:sp>
        <p:nvSpPr>
          <p:cNvPr id="234" name="Google Shape;234;p93"/>
          <p:cNvSpPr txBox="1">
            <a:spLocks noGrp="1"/>
          </p:cNvSpPr>
          <p:nvPr>
            <p:ph type="subTitle" idx="1"/>
          </p:nvPr>
        </p:nvSpPr>
        <p:spPr>
          <a:xfrm>
            <a:off x="2548740" y="1433900"/>
            <a:ext cx="1833300" cy="43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35" name="Google Shape;235;p93"/>
          <p:cNvSpPr txBox="1">
            <a:spLocks noGrp="1"/>
          </p:cNvSpPr>
          <p:nvPr>
            <p:ph type="subTitle" idx="2"/>
          </p:nvPr>
        </p:nvSpPr>
        <p:spPr>
          <a:xfrm>
            <a:off x="2548750" y="1871025"/>
            <a:ext cx="1833300" cy="6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36" name="Google Shape;236;p93"/>
          <p:cNvSpPr txBox="1">
            <a:spLocks noGrp="1"/>
          </p:cNvSpPr>
          <p:nvPr>
            <p:ph type="subTitle" idx="3"/>
          </p:nvPr>
        </p:nvSpPr>
        <p:spPr>
          <a:xfrm>
            <a:off x="2548740" y="3232825"/>
            <a:ext cx="1833300" cy="43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37" name="Google Shape;237;p93"/>
          <p:cNvSpPr txBox="1">
            <a:spLocks noGrp="1"/>
          </p:cNvSpPr>
          <p:nvPr>
            <p:ph type="subTitle" idx="4"/>
          </p:nvPr>
        </p:nvSpPr>
        <p:spPr>
          <a:xfrm>
            <a:off x="2548750" y="3669950"/>
            <a:ext cx="1833300" cy="6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38" name="Google Shape;238;p93"/>
          <p:cNvSpPr txBox="1">
            <a:spLocks noGrp="1"/>
          </p:cNvSpPr>
          <p:nvPr>
            <p:ph type="subTitle" idx="5"/>
          </p:nvPr>
        </p:nvSpPr>
        <p:spPr>
          <a:xfrm>
            <a:off x="5947414" y="1433900"/>
            <a:ext cx="1833300" cy="43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39" name="Google Shape;239;p93"/>
          <p:cNvSpPr txBox="1">
            <a:spLocks noGrp="1"/>
          </p:cNvSpPr>
          <p:nvPr>
            <p:ph type="subTitle" idx="6"/>
          </p:nvPr>
        </p:nvSpPr>
        <p:spPr>
          <a:xfrm>
            <a:off x="5947425" y="1871025"/>
            <a:ext cx="1833300" cy="6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40" name="Google Shape;240;p93"/>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grpSp>
        <p:nvGrpSpPr>
          <p:cNvPr id="241" name="Google Shape;241;p93"/>
          <p:cNvGrpSpPr/>
          <p:nvPr/>
        </p:nvGrpSpPr>
        <p:grpSpPr>
          <a:xfrm>
            <a:off x="-4273" y="572458"/>
            <a:ext cx="1253473" cy="328535"/>
            <a:chOff x="-8548" y="582500"/>
            <a:chExt cx="1253473" cy="328535"/>
          </a:xfrm>
        </p:grpSpPr>
        <p:sp>
          <p:nvSpPr>
            <p:cNvPr id="242" name="Google Shape;242;p93"/>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93"/>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4" name="Google Shape;244;p93"/>
          <p:cNvSpPr txBox="1">
            <a:spLocks noGrp="1"/>
          </p:cNvSpPr>
          <p:nvPr>
            <p:ph type="subTitle" idx="7"/>
          </p:nvPr>
        </p:nvSpPr>
        <p:spPr>
          <a:xfrm>
            <a:off x="5947414" y="3232825"/>
            <a:ext cx="1833300" cy="43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lt1"/>
              </a:buClr>
              <a:buSzPts val="16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45" name="Google Shape;245;p93"/>
          <p:cNvSpPr txBox="1">
            <a:spLocks noGrp="1"/>
          </p:cNvSpPr>
          <p:nvPr>
            <p:ph type="subTitle" idx="8"/>
          </p:nvPr>
        </p:nvSpPr>
        <p:spPr>
          <a:xfrm>
            <a:off x="5947425" y="3669950"/>
            <a:ext cx="1833300" cy="6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46" name="Google Shape;246;p93"/>
          <p:cNvSpPr/>
          <p:nvPr/>
        </p:nvSpPr>
        <p:spPr>
          <a:xfrm>
            <a:off x="-4275" y="1456350"/>
            <a:ext cx="807600" cy="289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93"/>
          <p:cNvSpPr/>
          <p:nvPr/>
        </p:nvSpPr>
        <p:spPr>
          <a:xfrm>
            <a:off x="8356275" y="1456350"/>
            <a:ext cx="807600" cy="2892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_1_1">
    <p:bg>
      <p:bgPr>
        <a:solidFill>
          <a:schemeClr val="lt2"/>
        </a:solidFill>
        <a:effectLst/>
      </p:bgPr>
    </p:bg>
    <p:spTree>
      <p:nvGrpSpPr>
        <p:cNvPr id="1" name="Shape 248"/>
        <p:cNvGrpSpPr/>
        <p:nvPr/>
      </p:nvGrpSpPr>
      <p:grpSpPr>
        <a:xfrm>
          <a:off x="0" y="0"/>
          <a:ext cx="0" cy="0"/>
          <a:chOff x="0" y="0"/>
          <a:chExt cx="0" cy="0"/>
        </a:xfrm>
      </p:grpSpPr>
      <p:sp>
        <p:nvSpPr>
          <p:cNvPr id="249" name="Google Shape;249;p94"/>
          <p:cNvSpPr txBox="1">
            <a:spLocks noGrp="1"/>
          </p:cNvSpPr>
          <p:nvPr>
            <p:ph type="subTitle" idx="1"/>
          </p:nvPr>
        </p:nvSpPr>
        <p:spPr>
          <a:xfrm>
            <a:off x="3214103" y="1587775"/>
            <a:ext cx="1833300" cy="230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50" name="Google Shape;250;p94"/>
          <p:cNvSpPr txBox="1">
            <a:spLocks noGrp="1"/>
          </p:cNvSpPr>
          <p:nvPr>
            <p:ph type="subTitle" idx="2"/>
          </p:nvPr>
        </p:nvSpPr>
        <p:spPr>
          <a:xfrm>
            <a:off x="3214103" y="1818650"/>
            <a:ext cx="2708700" cy="604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51" name="Google Shape;251;p94"/>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grpSp>
        <p:nvGrpSpPr>
          <p:cNvPr id="252" name="Google Shape;252;p94"/>
          <p:cNvGrpSpPr/>
          <p:nvPr/>
        </p:nvGrpSpPr>
        <p:grpSpPr>
          <a:xfrm>
            <a:off x="-4273" y="572458"/>
            <a:ext cx="1253473" cy="328535"/>
            <a:chOff x="-8548" y="582500"/>
            <a:chExt cx="1253473" cy="328535"/>
          </a:xfrm>
        </p:grpSpPr>
        <p:sp>
          <p:nvSpPr>
            <p:cNvPr id="253" name="Google Shape;253;p94"/>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94"/>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5" name="Google Shape;255;p94"/>
          <p:cNvSpPr txBox="1">
            <a:spLocks noGrp="1"/>
          </p:cNvSpPr>
          <p:nvPr>
            <p:ph type="subTitle" idx="3"/>
          </p:nvPr>
        </p:nvSpPr>
        <p:spPr>
          <a:xfrm>
            <a:off x="4089503" y="2557025"/>
            <a:ext cx="1833300" cy="230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56" name="Google Shape;256;p94"/>
          <p:cNvSpPr txBox="1">
            <a:spLocks noGrp="1"/>
          </p:cNvSpPr>
          <p:nvPr>
            <p:ph type="subTitle" idx="4"/>
          </p:nvPr>
        </p:nvSpPr>
        <p:spPr>
          <a:xfrm>
            <a:off x="3214103" y="2787900"/>
            <a:ext cx="2708700" cy="604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sp>
        <p:nvSpPr>
          <p:cNvPr id="257" name="Google Shape;257;p94"/>
          <p:cNvSpPr txBox="1">
            <a:spLocks noGrp="1"/>
          </p:cNvSpPr>
          <p:nvPr>
            <p:ph type="subTitle" idx="5"/>
          </p:nvPr>
        </p:nvSpPr>
        <p:spPr>
          <a:xfrm>
            <a:off x="3214103" y="3526275"/>
            <a:ext cx="1833300" cy="230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6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600"/>
              <a:buNone/>
              <a:defRPr sz="1600" b="1">
                <a:solidFill>
                  <a:schemeClr val="lt1"/>
                </a:solidFill>
              </a:defRPr>
            </a:lvl2pPr>
            <a:lvl3pPr lvl="2" algn="l">
              <a:lnSpc>
                <a:spcPct val="100000"/>
              </a:lnSpc>
              <a:spcBef>
                <a:spcPts val="0"/>
              </a:spcBef>
              <a:spcAft>
                <a:spcPts val="0"/>
              </a:spcAft>
              <a:buClr>
                <a:schemeClr val="lt1"/>
              </a:buClr>
              <a:buSzPts val="1600"/>
              <a:buNone/>
              <a:defRPr sz="1600" b="1">
                <a:solidFill>
                  <a:schemeClr val="lt1"/>
                </a:solidFill>
              </a:defRPr>
            </a:lvl3pPr>
            <a:lvl4pPr lvl="3" algn="l">
              <a:lnSpc>
                <a:spcPct val="100000"/>
              </a:lnSpc>
              <a:spcBef>
                <a:spcPts val="0"/>
              </a:spcBef>
              <a:spcAft>
                <a:spcPts val="0"/>
              </a:spcAft>
              <a:buClr>
                <a:schemeClr val="lt1"/>
              </a:buClr>
              <a:buSzPts val="1600"/>
              <a:buNone/>
              <a:defRPr sz="1600" b="1">
                <a:solidFill>
                  <a:schemeClr val="lt1"/>
                </a:solidFill>
              </a:defRPr>
            </a:lvl4pPr>
            <a:lvl5pPr lvl="4" algn="l">
              <a:lnSpc>
                <a:spcPct val="100000"/>
              </a:lnSpc>
              <a:spcBef>
                <a:spcPts val="0"/>
              </a:spcBef>
              <a:spcAft>
                <a:spcPts val="0"/>
              </a:spcAft>
              <a:buClr>
                <a:schemeClr val="lt1"/>
              </a:buClr>
              <a:buSzPts val="1600"/>
              <a:buNone/>
              <a:defRPr sz="1600" b="1">
                <a:solidFill>
                  <a:schemeClr val="lt1"/>
                </a:solidFill>
              </a:defRPr>
            </a:lvl5pPr>
            <a:lvl6pPr lvl="5" algn="l">
              <a:lnSpc>
                <a:spcPct val="100000"/>
              </a:lnSpc>
              <a:spcBef>
                <a:spcPts val="0"/>
              </a:spcBef>
              <a:spcAft>
                <a:spcPts val="0"/>
              </a:spcAft>
              <a:buClr>
                <a:schemeClr val="lt1"/>
              </a:buClr>
              <a:buSzPts val="1600"/>
              <a:buNone/>
              <a:defRPr sz="1600" b="1">
                <a:solidFill>
                  <a:schemeClr val="lt1"/>
                </a:solidFill>
              </a:defRPr>
            </a:lvl6pPr>
            <a:lvl7pPr lvl="6" algn="l">
              <a:lnSpc>
                <a:spcPct val="100000"/>
              </a:lnSpc>
              <a:spcBef>
                <a:spcPts val="0"/>
              </a:spcBef>
              <a:spcAft>
                <a:spcPts val="0"/>
              </a:spcAft>
              <a:buClr>
                <a:schemeClr val="lt1"/>
              </a:buClr>
              <a:buSzPts val="1600"/>
              <a:buNone/>
              <a:defRPr sz="1600" b="1">
                <a:solidFill>
                  <a:schemeClr val="lt1"/>
                </a:solidFill>
              </a:defRPr>
            </a:lvl7pPr>
            <a:lvl8pPr lvl="7" algn="l">
              <a:lnSpc>
                <a:spcPct val="100000"/>
              </a:lnSpc>
              <a:spcBef>
                <a:spcPts val="0"/>
              </a:spcBef>
              <a:spcAft>
                <a:spcPts val="0"/>
              </a:spcAft>
              <a:buClr>
                <a:schemeClr val="lt1"/>
              </a:buClr>
              <a:buSzPts val="1600"/>
              <a:buNone/>
              <a:defRPr sz="1600" b="1">
                <a:solidFill>
                  <a:schemeClr val="lt1"/>
                </a:solidFill>
              </a:defRPr>
            </a:lvl8pPr>
            <a:lvl9pPr lvl="8" algn="l">
              <a:lnSpc>
                <a:spcPct val="100000"/>
              </a:lnSpc>
              <a:spcBef>
                <a:spcPts val="0"/>
              </a:spcBef>
              <a:spcAft>
                <a:spcPts val="0"/>
              </a:spcAft>
              <a:buClr>
                <a:schemeClr val="lt1"/>
              </a:buClr>
              <a:buSzPts val="1600"/>
              <a:buNone/>
              <a:defRPr sz="1600" b="1">
                <a:solidFill>
                  <a:schemeClr val="lt1"/>
                </a:solidFill>
              </a:defRPr>
            </a:lvl9pPr>
          </a:lstStyle>
          <a:p>
            <a:endParaRPr/>
          </a:p>
        </p:txBody>
      </p:sp>
      <p:sp>
        <p:nvSpPr>
          <p:cNvPr id="258" name="Google Shape;258;p94"/>
          <p:cNvSpPr txBox="1">
            <a:spLocks noGrp="1"/>
          </p:cNvSpPr>
          <p:nvPr>
            <p:ph type="subTitle" idx="6"/>
          </p:nvPr>
        </p:nvSpPr>
        <p:spPr>
          <a:xfrm>
            <a:off x="3214103" y="3757150"/>
            <a:ext cx="2708700" cy="604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a:endParaRPr/>
          </a:p>
        </p:txBody>
      </p:sp>
      <p:grpSp>
        <p:nvGrpSpPr>
          <p:cNvPr id="259" name="Google Shape;259;p94"/>
          <p:cNvGrpSpPr/>
          <p:nvPr/>
        </p:nvGrpSpPr>
        <p:grpSpPr>
          <a:xfrm>
            <a:off x="6949919" y="-1142700"/>
            <a:ext cx="3370993" cy="3371877"/>
            <a:chOff x="6949919" y="-1142700"/>
            <a:chExt cx="3370993" cy="3371877"/>
          </a:xfrm>
        </p:grpSpPr>
        <p:grpSp>
          <p:nvGrpSpPr>
            <p:cNvPr id="260" name="Google Shape;260;p94"/>
            <p:cNvGrpSpPr/>
            <p:nvPr/>
          </p:nvGrpSpPr>
          <p:grpSpPr>
            <a:xfrm rot="8100000">
              <a:off x="6591951" y="-66783"/>
              <a:ext cx="3167166" cy="299397"/>
              <a:chOff x="-304800" y="4182975"/>
              <a:chExt cx="3167197" cy="299400"/>
            </a:xfrm>
          </p:grpSpPr>
          <p:sp>
            <p:nvSpPr>
              <p:cNvPr id="261" name="Google Shape;261;p94"/>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94"/>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 name="Google Shape;263;p94"/>
            <p:cNvGrpSpPr/>
            <p:nvPr/>
          </p:nvGrpSpPr>
          <p:grpSpPr>
            <a:xfrm rot="8100000">
              <a:off x="7205126" y="-66783"/>
              <a:ext cx="3167166" cy="299397"/>
              <a:chOff x="-304800" y="4182975"/>
              <a:chExt cx="3167197" cy="299400"/>
            </a:xfrm>
          </p:grpSpPr>
          <p:sp>
            <p:nvSpPr>
              <p:cNvPr id="264" name="Google Shape;264;p94"/>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94"/>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6" name="Google Shape;266;p94"/>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94"/>
            <p:cNvSpPr/>
            <p:nvPr/>
          </p:nvSpPr>
          <p:spPr>
            <a:xfrm rot="8100000">
              <a:off x="8691136" y="1254041"/>
              <a:ext cx="1226123"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8" name="Google Shape;268;p94"/>
            <p:cNvGrpSpPr/>
            <p:nvPr/>
          </p:nvGrpSpPr>
          <p:grpSpPr>
            <a:xfrm rot="8100000">
              <a:off x="7511714" y="853864"/>
              <a:ext cx="3167166" cy="299397"/>
              <a:chOff x="-304800" y="4182975"/>
              <a:chExt cx="3167197" cy="299400"/>
            </a:xfrm>
          </p:grpSpPr>
          <p:sp>
            <p:nvSpPr>
              <p:cNvPr id="269" name="Google Shape;269;p94"/>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94"/>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1"/>
        <p:cNvGrpSpPr/>
        <p:nvPr/>
      </p:nvGrpSpPr>
      <p:grpSpPr>
        <a:xfrm>
          <a:off x="0" y="0"/>
          <a:ext cx="0" cy="0"/>
          <a:chOff x="0" y="0"/>
          <a:chExt cx="0" cy="0"/>
        </a:xfrm>
      </p:grpSpPr>
      <p:sp>
        <p:nvSpPr>
          <p:cNvPr id="272" name="Google Shape;272;p95"/>
          <p:cNvSpPr txBox="1">
            <a:spLocks noGrp="1"/>
          </p:cNvSpPr>
          <p:nvPr>
            <p:ph type="title" hasCustomPrompt="1"/>
          </p:nvPr>
        </p:nvSpPr>
        <p:spPr>
          <a:xfrm>
            <a:off x="2613825" y="1106125"/>
            <a:ext cx="33042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accent2"/>
              </a:buClr>
              <a:buSzPts val="12000"/>
              <a:buNone/>
              <a:defRPr sz="12000">
                <a:solidFill>
                  <a:schemeClr val="accent2"/>
                </a:solidFill>
              </a:defRPr>
            </a:lvl1pPr>
            <a:lvl2pPr lvl="1" algn="ctr">
              <a:lnSpc>
                <a:spcPct val="100000"/>
              </a:lnSpc>
              <a:spcBef>
                <a:spcPts val="0"/>
              </a:spcBef>
              <a:spcAft>
                <a:spcPts val="0"/>
              </a:spcAft>
              <a:buClr>
                <a:schemeClr val="accent2"/>
              </a:buClr>
              <a:buSzPts val="12000"/>
              <a:buNone/>
              <a:defRPr sz="12000">
                <a:solidFill>
                  <a:schemeClr val="accent2"/>
                </a:solidFill>
              </a:defRPr>
            </a:lvl2pPr>
            <a:lvl3pPr lvl="2" algn="ctr">
              <a:lnSpc>
                <a:spcPct val="100000"/>
              </a:lnSpc>
              <a:spcBef>
                <a:spcPts val="0"/>
              </a:spcBef>
              <a:spcAft>
                <a:spcPts val="0"/>
              </a:spcAft>
              <a:buClr>
                <a:schemeClr val="accent2"/>
              </a:buClr>
              <a:buSzPts val="12000"/>
              <a:buNone/>
              <a:defRPr sz="12000">
                <a:solidFill>
                  <a:schemeClr val="accent2"/>
                </a:solidFill>
              </a:defRPr>
            </a:lvl3pPr>
            <a:lvl4pPr lvl="3" algn="ctr">
              <a:lnSpc>
                <a:spcPct val="100000"/>
              </a:lnSpc>
              <a:spcBef>
                <a:spcPts val="0"/>
              </a:spcBef>
              <a:spcAft>
                <a:spcPts val="0"/>
              </a:spcAft>
              <a:buClr>
                <a:schemeClr val="accent2"/>
              </a:buClr>
              <a:buSzPts val="12000"/>
              <a:buNone/>
              <a:defRPr sz="12000">
                <a:solidFill>
                  <a:schemeClr val="accent2"/>
                </a:solidFill>
              </a:defRPr>
            </a:lvl4pPr>
            <a:lvl5pPr lvl="4" algn="ctr">
              <a:lnSpc>
                <a:spcPct val="100000"/>
              </a:lnSpc>
              <a:spcBef>
                <a:spcPts val="0"/>
              </a:spcBef>
              <a:spcAft>
                <a:spcPts val="0"/>
              </a:spcAft>
              <a:buClr>
                <a:schemeClr val="accent2"/>
              </a:buClr>
              <a:buSzPts val="12000"/>
              <a:buNone/>
              <a:defRPr sz="12000">
                <a:solidFill>
                  <a:schemeClr val="accent2"/>
                </a:solidFill>
              </a:defRPr>
            </a:lvl5pPr>
            <a:lvl6pPr lvl="5" algn="ctr">
              <a:lnSpc>
                <a:spcPct val="100000"/>
              </a:lnSpc>
              <a:spcBef>
                <a:spcPts val="0"/>
              </a:spcBef>
              <a:spcAft>
                <a:spcPts val="0"/>
              </a:spcAft>
              <a:buClr>
                <a:schemeClr val="accent2"/>
              </a:buClr>
              <a:buSzPts val="12000"/>
              <a:buNone/>
              <a:defRPr sz="12000">
                <a:solidFill>
                  <a:schemeClr val="accent2"/>
                </a:solidFill>
              </a:defRPr>
            </a:lvl6pPr>
            <a:lvl7pPr lvl="6" algn="ctr">
              <a:lnSpc>
                <a:spcPct val="100000"/>
              </a:lnSpc>
              <a:spcBef>
                <a:spcPts val="0"/>
              </a:spcBef>
              <a:spcAft>
                <a:spcPts val="0"/>
              </a:spcAft>
              <a:buClr>
                <a:schemeClr val="accent2"/>
              </a:buClr>
              <a:buSzPts val="12000"/>
              <a:buNone/>
              <a:defRPr sz="12000">
                <a:solidFill>
                  <a:schemeClr val="accent2"/>
                </a:solidFill>
              </a:defRPr>
            </a:lvl7pPr>
            <a:lvl8pPr lvl="7" algn="ctr">
              <a:lnSpc>
                <a:spcPct val="100000"/>
              </a:lnSpc>
              <a:spcBef>
                <a:spcPts val="0"/>
              </a:spcBef>
              <a:spcAft>
                <a:spcPts val="0"/>
              </a:spcAft>
              <a:buClr>
                <a:schemeClr val="accent2"/>
              </a:buClr>
              <a:buSzPts val="12000"/>
              <a:buNone/>
              <a:defRPr sz="12000">
                <a:solidFill>
                  <a:schemeClr val="accent2"/>
                </a:solidFill>
              </a:defRPr>
            </a:lvl8pPr>
            <a:lvl9pPr lvl="8" algn="ctr">
              <a:lnSpc>
                <a:spcPct val="100000"/>
              </a:lnSpc>
              <a:spcBef>
                <a:spcPts val="0"/>
              </a:spcBef>
              <a:spcAft>
                <a:spcPts val="0"/>
              </a:spcAft>
              <a:buClr>
                <a:schemeClr val="accent2"/>
              </a:buClr>
              <a:buSzPts val="12000"/>
              <a:buNone/>
              <a:defRPr sz="12000">
                <a:solidFill>
                  <a:schemeClr val="accent2"/>
                </a:solidFill>
              </a:defRPr>
            </a:lvl9pPr>
          </a:lstStyle>
          <a:p>
            <a:r>
              <a:t>xx%</a:t>
            </a:r>
          </a:p>
        </p:txBody>
      </p:sp>
      <p:grpSp>
        <p:nvGrpSpPr>
          <p:cNvPr id="273" name="Google Shape;273;p95"/>
          <p:cNvGrpSpPr/>
          <p:nvPr/>
        </p:nvGrpSpPr>
        <p:grpSpPr>
          <a:xfrm>
            <a:off x="7633122" y="1542424"/>
            <a:ext cx="3064405" cy="3371877"/>
            <a:chOff x="7709322" y="1333606"/>
            <a:chExt cx="3064405" cy="3371877"/>
          </a:xfrm>
        </p:grpSpPr>
        <p:grpSp>
          <p:nvGrpSpPr>
            <p:cNvPr id="274" name="Google Shape;274;p95"/>
            <p:cNvGrpSpPr/>
            <p:nvPr/>
          </p:nvGrpSpPr>
          <p:grpSpPr>
            <a:xfrm rot="8100000">
              <a:off x="7657942" y="2409523"/>
              <a:ext cx="3167166" cy="299397"/>
              <a:chOff x="-304800" y="4182975"/>
              <a:chExt cx="3167197" cy="299400"/>
            </a:xfrm>
          </p:grpSpPr>
          <p:sp>
            <p:nvSpPr>
              <p:cNvPr id="275" name="Google Shape;275;p9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9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7" name="Google Shape;277;p95"/>
            <p:cNvGrpSpPr/>
            <p:nvPr/>
          </p:nvGrpSpPr>
          <p:grpSpPr>
            <a:xfrm rot="8100000">
              <a:off x="7351354" y="3330170"/>
              <a:ext cx="3167166" cy="299397"/>
              <a:chOff x="-304800" y="4182975"/>
              <a:chExt cx="3167197" cy="299400"/>
            </a:xfrm>
          </p:grpSpPr>
          <p:sp>
            <p:nvSpPr>
              <p:cNvPr id="278" name="Google Shape;278;p9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9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0" name="Google Shape;280;p95"/>
            <p:cNvGrpSpPr/>
            <p:nvPr/>
          </p:nvGrpSpPr>
          <p:grpSpPr>
            <a:xfrm rot="8100000">
              <a:off x="7964529" y="3330170"/>
              <a:ext cx="3167166" cy="299397"/>
              <a:chOff x="-304800" y="4182975"/>
              <a:chExt cx="3167197" cy="299400"/>
            </a:xfrm>
          </p:grpSpPr>
          <p:sp>
            <p:nvSpPr>
              <p:cNvPr id="281" name="Google Shape;281;p9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9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83" name="Google Shape;283;p95"/>
          <p:cNvSpPr txBox="1">
            <a:spLocks noGrp="1"/>
          </p:cNvSpPr>
          <p:nvPr>
            <p:ph type="subTitle" idx="1"/>
          </p:nvPr>
        </p:nvSpPr>
        <p:spPr>
          <a:xfrm>
            <a:off x="2708200" y="2904950"/>
            <a:ext cx="3115500" cy="688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2"/>
              </a:buClr>
              <a:buSzPts val="1600"/>
              <a:buNone/>
              <a:defRPr>
                <a:solidFill>
                  <a:schemeClr val="accent2"/>
                </a:solidFill>
              </a:defRPr>
            </a:lvl1pPr>
            <a:lvl2pPr lvl="1" algn="ctr">
              <a:lnSpc>
                <a:spcPct val="100000"/>
              </a:lnSpc>
              <a:spcBef>
                <a:spcPts val="0"/>
              </a:spcBef>
              <a:spcAft>
                <a:spcPts val="0"/>
              </a:spcAft>
              <a:buClr>
                <a:schemeClr val="accent2"/>
              </a:buClr>
              <a:buSzPts val="1600"/>
              <a:buNone/>
              <a:defRPr sz="1600">
                <a:solidFill>
                  <a:schemeClr val="accent2"/>
                </a:solidFill>
              </a:defRPr>
            </a:lvl2pPr>
            <a:lvl3pPr lvl="2" algn="ctr">
              <a:lnSpc>
                <a:spcPct val="100000"/>
              </a:lnSpc>
              <a:spcBef>
                <a:spcPts val="0"/>
              </a:spcBef>
              <a:spcAft>
                <a:spcPts val="0"/>
              </a:spcAft>
              <a:buClr>
                <a:schemeClr val="accent2"/>
              </a:buClr>
              <a:buSzPts val="1600"/>
              <a:buNone/>
              <a:defRPr sz="1600">
                <a:solidFill>
                  <a:schemeClr val="accent2"/>
                </a:solidFill>
              </a:defRPr>
            </a:lvl3pPr>
            <a:lvl4pPr lvl="3" algn="ctr">
              <a:lnSpc>
                <a:spcPct val="100000"/>
              </a:lnSpc>
              <a:spcBef>
                <a:spcPts val="0"/>
              </a:spcBef>
              <a:spcAft>
                <a:spcPts val="0"/>
              </a:spcAft>
              <a:buClr>
                <a:schemeClr val="accent2"/>
              </a:buClr>
              <a:buSzPts val="1600"/>
              <a:buNone/>
              <a:defRPr sz="1600">
                <a:solidFill>
                  <a:schemeClr val="accent2"/>
                </a:solidFill>
              </a:defRPr>
            </a:lvl4pPr>
            <a:lvl5pPr lvl="4" algn="ctr">
              <a:lnSpc>
                <a:spcPct val="100000"/>
              </a:lnSpc>
              <a:spcBef>
                <a:spcPts val="0"/>
              </a:spcBef>
              <a:spcAft>
                <a:spcPts val="0"/>
              </a:spcAft>
              <a:buClr>
                <a:schemeClr val="accent2"/>
              </a:buClr>
              <a:buSzPts val="1600"/>
              <a:buNone/>
              <a:defRPr sz="1600">
                <a:solidFill>
                  <a:schemeClr val="accent2"/>
                </a:solidFill>
              </a:defRPr>
            </a:lvl5pPr>
            <a:lvl6pPr lvl="5" algn="ctr">
              <a:lnSpc>
                <a:spcPct val="100000"/>
              </a:lnSpc>
              <a:spcBef>
                <a:spcPts val="0"/>
              </a:spcBef>
              <a:spcAft>
                <a:spcPts val="0"/>
              </a:spcAft>
              <a:buClr>
                <a:schemeClr val="accent2"/>
              </a:buClr>
              <a:buSzPts val="1600"/>
              <a:buNone/>
              <a:defRPr sz="1600">
                <a:solidFill>
                  <a:schemeClr val="accent2"/>
                </a:solidFill>
              </a:defRPr>
            </a:lvl6pPr>
            <a:lvl7pPr lvl="6" algn="ctr">
              <a:lnSpc>
                <a:spcPct val="100000"/>
              </a:lnSpc>
              <a:spcBef>
                <a:spcPts val="0"/>
              </a:spcBef>
              <a:spcAft>
                <a:spcPts val="0"/>
              </a:spcAft>
              <a:buClr>
                <a:schemeClr val="accent2"/>
              </a:buClr>
              <a:buSzPts val="1600"/>
              <a:buNone/>
              <a:defRPr sz="1600">
                <a:solidFill>
                  <a:schemeClr val="accent2"/>
                </a:solidFill>
              </a:defRPr>
            </a:lvl7pPr>
            <a:lvl8pPr lvl="7" algn="ctr">
              <a:lnSpc>
                <a:spcPct val="100000"/>
              </a:lnSpc>
              <a:spcBef>
                <a:spcPts val="0"/>
              </a:spcBef>
              <a:spcAft>
                <a:spcPts val="0"/>
              </a:spcAft>
              <a:buClr>
                <a:schemeClr val="accent2"/>
              </a:buClr>
              <a:buSzPts val="1600"/>
              <a:buNone/>
              <a:defRPr sz="1600">
                <a:solidFill>
                  <a:schemeClr val="accent2"/>
                </a:solidFill>
              </a:defRPr>
            </a:lvl8pPr>
            <a:lvl9pPr lvl="8" algn="ctr">
              <a:lnSpc>
                <a:spcPct val="100000"/>
              </a:lnSpc>
              <a:spcBef>
                <a:spcPts val="0"/>
              </a:spcBef>
              <a:spcAft>
                <a:spcPts val="0"/>
              </a:spcAft>
              <a:buClr>
                <a:schemeClr val="accent2"/>
              </a:buClr>
              <a:buSzPts val="1600"/>
              <a:buNone/>
              <a:defRPr sz="1600">
                <a:solidFill>
                  <a:schemeClr val="accent2"/>
                </a:solidFill>
              </a:defRPr>
            </a:lvl9pPr>
          </a:lstStyle>
          <a:p>
            <a:endParaRPr/>
          </a:p>
        </p:txBody>
      </p:sp>
      <p:grpSp>
        <p:nvGrpSpPr>
          <p:cNvPr id="284" name="Google Shape;284;p95"/>
          <p:cNvGrpSpPr/>
          <p:nvPr/>
        </p:nvGrpSpPr>
        <p:grpSpPr>
          <a:xfrm>
            <a:off x="-1491518" y="105563"/>
            <a:ext cx="3064405" cy="2451230"/>
            <a:chOff x="-1491518" y="3001163"/>
            <a:chExt cx="3064405" cy="2451230"/>
          </a:xfrm>
        </p:grpSpPr>
        <p:grpSp>
          <p:nvGrpSpPr>
            <p:cNvPr id="285" name="Google Shape;285;p95"/>
            <p:cNvGrpSpPr/>
            <p:nvPr/>
          </p:nvGrpSpPr>
          <p:grpSpPr>
            <a:xfrm rot="-2700000">
              <a:off x="-1236311" y="4077080"/>
              <a:ext cx="3167166" cy="299397"/>
              <a:chOff x="-304800" y="4182975"/>
              <a:chExt cx="3167197" cy="299400"/>
            </a:xfrm>
          </p:grpSpPr>
          <p:sp>
            <p:nvSpPr>
              <p:cNvPr id="286" name="Google Shape;286;p9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9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 name="Google Shape;288;p95"/>
            <p:cNvGrpSpPr/>
            <p:nvPr/>
          </p:nvGrpSpPr>
          <p:grpSpPr>
            <a:xfrm rot="-2700000">
              <a:off x="-1849486" y="4077080"/>
              <a:ext cx="3167166" cy="299397"/>
              <a:chOff x="-304800" y="4182975"/>
              <a:chExt cx="3167197" cy="299400"/>
            </a:xfrm>
          </p:grpSpPr>
          <p:sp>
            <p:nvSpPr>
              <p:cNvPr id="289" name="Google Shape;289;p9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9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CUSTOM_21">
    <p:bg>
      <p:bgPr>
        <a:solidFill>
          <a:schemeClr val="lt2"/>
        </a:solidFill>
        <a:effectLst/>
      </p:bgPr>
    </p:bg>
    <p:spTree>
      <p:nvGrpSpPr>
        <p:cNvPr id="1" name="Shape 291"/>
        <p:cNvGrpSpPr/>
        <p:nvPr/>
      </p:nvGrpSpPr>
      <p:grpSpPr>
        <a:xfrm>
          <a:off x="0" y="0"/>
          <a:ext cx="0" cy="0"/>
          <a:chOff x="0" y="0"/>
          <a:chExt cx="0" cy="0"/>
        </a:xfrm>
      </p:grpSpPr>
      <p:sp>
        <p:nvSpPr>
          <p:cNvPr id="292" name="Google Shape;292;p96"/>
          <p:cNvSpPr txBox="1">
            <a:spLocks noGrp="1"/>
          </p:cNvSpPr>
          <p:nvPr>
            <p:ph type="title"/>
          </p:nvPr>
        </p:nvSpPr>
        <p:spPr>
          <a:xfrm>
            <a:off x="711725" y="1621025"/>
            <a:ext cx="4276800" cy="1358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2000"/>
              <a:buNone/>
              <a:defRPr sz="11800">
                <a:solidFill>
                  <a:schemeClr val="lt1"/>
                </a:solidFill>
              </a:defRPr>
            </a:lvl1pPr>
            <a:lvl2pPr lvl="1" algn="ctr">
              <a:lnSpc>
                <a:spcPct val="100000"/>
              </a:lnSpc>
              <a:spcBef>
                <a:spcPts val="0"/>
              </a:spcBef>
              <a:spcAft>
                <a:spcPts val="0"/>
              </a:spcAft>
              <a:buClr>
                <a:schemeClr val="accent2"/>
              </a:buClr>
              <a:buSzPts val="12000"/>
              <a:buNone/>
              <a:defRPr sz="12000">
                <a:solidFill>
                  <a:schemeClr val="accent2"/>
                </a:solidFill>
              </a:defRPr>
            </a:lvl2pPr>
            <a:lvl3pPr lvl="2" algn="ctr">
              <a:lnSpc>
                <a:spcPct val="100000"/>
              </a:lnSpc>
              <a:spcBef>
                <a:spcPts val="0"/>
              </a:spcBef>
              <a:spcAft>
                <a:spcPts val="0"/>
              </a:spcAft>
              <a:buClr>
                <a:schemeClr val="accent2"/>
              </a:buClr>
              <a:buSzPts val="12000"/>
              <a:buNone/>
              <a:defRPr sz="12000">
                <a:solidFill>
                  <a:schemeClr val="accent2"/>
                </a:solidFill>
              </a:defRPr>
            </a:lvl3pPr>
            <a:lvl4pPr lvl="3" algn="ctr">
              <a:lnSpc>
                <a:spcPct val="100000"/>
              </a:lnSpc>
              <a:spcBef>
                <a:spcPts val="0"/>
              </a:spcBef>
              <a:spcAft>
                <a:spcPts val="0"/>
              </a:spcAft>
              <a:buClr>
                <a:schemeClr val="accent2"/>
              </a:buClr>
              <a:buSzPts val="12000"/>
              <a:buNone/>
              <a:defRPr sz="12000">
                <a:solidFill>
                  <a:schemeClr val="accent2"/>
                </a:solidFill>
              </a:defRPr>
            </a:lvl4pPr>
            <a:lvl5pPr lvl="4" algn="ctr">
              <a:lnSpc>
                <a:spcPct val="100000"/>
              </a:lnSpc>
              <a:spcBef>
                <a:spcPts val="0"/>
              </a:spcBef>
              <a:spcAft>
                <a:spcPts val="0"/>
              </a:spcAft>
              <a:buClr>
                <a:schemeClr val="accent2"/>
              </a:buClr>
              <a:buSzPts val="12000"/>
              <a:buNone/>
              <a:defRPr sz="12000">
                <a:solidFill>
                  <a:schemeClr val="accent2"/>
                </a:solidFill>
              </a:defRPr>
            </a:lvl5pPr>
            <a:lvl6pPr lvl="5" algn="ctr">
              <a:lnSpc>
                <a:spcPct val="100000"/>
              </a:lnSpc>
              <a:spcBef>
                <a:spcPts val="0"/>
              </a:spcBef>
              <a:spcAft>
                <a:spcPts val="0"/>
              </a:spcAft>
              <a:buClr>
                <a:schemeClr val="accent2"/>
              </a:buClr>
              <a:buSzPts val="12000"/>
              <a:buNone/>
              <a:defRPr sz="12000">
                <a:solidFill>
                  <a:schemeClr val="accent2"/>
                </a:solidFill>
              </a:defRPr>
            </a:lvl6pPr>
            <a:lvl7pPr lvl="6" algn="ctr">
              <a:lnSpc>
                <a:spcPct val="100000"/>
              </a:lnSpc>
              <a:spcBef>
                <a:spcPts val="0"/>
              </a:spcBef>
              <a:spcAft>
                <a:spcPts val="0"/>
              </a:spcAft>
              <a:buClr>
                <a:schemeClr val="accent2"/>
              </a:buClr>
              <a:buSzPts val="12000"/>
              <a:buNone/>
              <a:defRPr sz="12000">
                <a:solidFill>
                  <a:schemeClr val="accent2"/>
                </a:solidFill>
              </a:defRPr>
            </a:lvl7pPr>
            <a:lvl8pPr lvl="7" algn="ctr">
              <a:lnSpc>
                <a:spcPct val="100000"/>
              </a:lnSpc>
              <a:spcBef>
                <a:spcPts val="0"/>
              </a:spcBef>
              <a:spcAft>
                <a:spcPts val="0"/>
              </a:spcAft>
              <a:buClr>
                <a:schemeClr val="accent2"/>
              </a:buClr>
              <a:buSzPts val="12000"/>
              <a:buNone/>
              <a:defRPr sz="12000">
                <a:solidFill>
                  <a:schemeClr val="accent2"/>
                </a:solidFill>
              </a:defRPr>
            </a:lvl8pPr>
            <a:lvl9pPr lvl="8" algn="ctr">
              <a:lnSpc>
                <a:spcPct val="100000"/>
              </a:lnSpc>
              <a:spcBef>
                <a:spcPts val="0"/>
              </a:spcBef>
              <a:spcAft>
                <a:spcPts val="0"/>
              </a:spcAft>
              <a:buClr>
                <a:schemeClr val="accent2"/>
              </a:buClr>
              <a:buSzPts val="12000"/>
              <a:buNone/>
              <a:defRPr sz="12000">
                <a:solidFill>
                  <a:schemeClr val="accent2"/>
                </a:solidFill>
              </a:defRPr>
            </a:lvl9pPr>
          </a:lstStyle>
          <a:p>
            <a:endParaRPr/>
          </a:p>
        </p:txBody>
      </p:sp>
      <p:sp>
        <p:nvSpPr>
          <p:cNvPr id="293" name="Google Shape;293;p96"/>
          <p:cNvSpPr txBox="1">
            <a:spLocks noGrp="1"/>
          </p:cNvSpPr>
          <p:nvPr>
            <p:ph type="subTitle" idx="1"/>
          </p:nvPr>
        </p:nvSpPr>
        <p:spPr>
          <a:xfrm>
            <a:off x="711725" y="2979275"/>
            <a:ext cx="5710800" cy="396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Clr>
                <a:schemeClr val="accent2"/>
              </a:buClr>
              <a:buSzPts val="1600"/>
              <a:buNone/>
              <a:defRPr sz="2000">
                <a:solidFill>
                  <a:schemeClr val="accent3"/>
                </a:solidFill>
              </a:defRPr>
            </a:lvl1pPr>
            <a:lvl2pPr lvl="1" algn="ctr">
              <a:lnSpc>
                <a:spcPct val="100000"/>
              </a:lnSpc>
              <a:spcBef>
                <a:spcPts val="1600"/>
              </a:spcBef>
              <a:spcAft>
                <a:spcPts val="0"/>
              </a:spcAft>
              <a:buClr>
                <a:schemeClr val="accent2"/>
              </a:buClr>
              <a:buSzPts val="1600"/>
              <a:buNone/>
              <a:defRPr sz="1600">
                <a:solidFill>
                  <a:schemeClr val="accent2"/>
                </a:solidFill>
              </a:defRPr>
            </a:lvl2pPr>
            <a:lvl3pPr lvl="2" algn="ctr">
              <a:lnSpc>
                <a:spcPct val="100000"/>
              </a:lnSpc>
              <a:spcBef>
                <a:spcPts val="0"/>
              </a:spcBef>
              <a:spcAft>
                <a:spcPts val="0"/>
              </a:spcAft>
              <a:buClr>
                <a:schemeClr val="accent2"/>
              </a:buClr>
              <a:buSzPts val="1600"/>
              <a:buNone/>
              <a:defRPr sz="1600">
                <a:solidFill>
                  <a:schemeClr val="accent2"/>
                </a:solidFill>
              </a:defRPr>
            </a:lvl3pPr>
            <a:lvl4pPr lvl="3" algn="ctr">
              <a:lnSpc>
                <a:spcPct val="100000"/>
              </a:lnSpc>
              <a:spcBef>
                <a:spcPts val="0"/>
              </a:spcBef>
              <a:spcAft>
                <a:spcPts val="0"/>
              </a:spcAft>
              <a:buClr>
                <a:schemeClr val="accent2"/>
              </a:buClr>
              <a:buSzPts val="1600"/>
              <a:buNone/>
              <a:defRPr sz="1600">
                <a:solidFill>
                  <a:schemeClr val="accent2"/>
                </a:solidFill>
              </a:defRPr>
            </a:lvl4pPr>
            <a:lvl5pPr lvl="4" algn="ctr">
              <a:lnSpc>
                <a:spcPct val="100000"/>
              </a:lnSpc>
              <a:spcBef>
                <a:spcPts val="0"/>
              </a:spcBef>
              <a:spcAft>
                <a:spcPts val="0"/>
              </a:spcAft>
              <a:buClr>
                <a:schemeClr val="accent2"/>
              </a:buClr>
              <a:buSzPts val="1600"/>
              <a:buNone/>
              <a:defRPr sz="1600">
                <a:solidFill>
                  <a:schemeClr val="accent2"/>
                </a:solidFill>
              </a:defRPr>
            </a:lvl5pPr>
            <a:lvl6pPr lvl="5" algn="ctr">
              <a:lnSpc>
                <a:spcPct val="100000"/>
              </a:lnSpc>
              <a:spcBef>
                <a:spcPts val="0"/>
              </a:spcBef>
              <a:spcAft>
                <a:spcPts val="0"/>
              </a:spcAft>
              <a:buClr>
                <a:schemeClr val="accent2"/>
              </a:buClr>
              <a:buSzPts val="1600"/>
              <a:buNone/>
              <a:defRPr sz="1600">
                <a:solidFill>
                  <a:schemeClr val="accent2"/>
                </a:solidFill>
              </a:defRPr>
            </a:lvl6pPr>
            <a:lvl7pPr lvl="6" algn="ctr">
              <a:lnSpc>
                <a:spcPct val="100000"/>
              </a:lnSpc>
              <a:spcBef>
                <a:spcPts val="0"/>
              </a:spcBef>
              <a:spcAft>
                <a:spcPts val="0"/>
              </a:spcAft>
              <a:buClr>
                <a:schemeClr val="accent2"/>
              </a:buClr>
              <a:buSzPts val="1600"/>
              <a:buNone/>
              <a:defRPr sz="1600">
                <a:solidFill>
                  <a:schemeClr val="accent2"/>
                </a:solidFill>
              </a:defRPr>
            </a:lvl7pPr>
            <a:lvl8pPr lvl="7" algn="ctr">
              <a:lnSpc>
                <a:spcPct val="100000"/>
              </a:lnSpc>
              <a:spcBef>
                <a:spcPts val="0"/>
              </a:spcBef>
              <a:spcAft>
                <a:spcPts val="0"/>
              </a:spcAft>
              <a:buClr>
                <a:schemeClr val="accent2"/>
              </a:buClr>
              <a:buSzPts val="1600"/>
              <a:buNone/>
              <a:defRPr sz="1600">
                <a:solidFill>
                  <a:schemeClr val="accent2"/>
                </a:solidFill>
              </a:defRPr>
            </a:lvl8pPr>
            <a:lvl9pPr lvl="8" algn="ctr">
              <a:lnSpc>
                <a:spcPct val="100000"/>
              </a:lnSpc>
              <a:spcBef>
                <a:spcPts val="0"/>
              </a:spcBef>
              <a:spcAft>
                <a:spcPts val="0"/>
              </a:spcAft>
              <a:buClr>
                <a:schemeClr val="accent2"/>
              </a:buClr>
              <a:buSzPts val="1600"/>
              <a:buNone/>
              <a:defRPr sz="1600">
                <a:solidFill>
                  <a:schemeClr val="accent2"/>
                </a:solidFill>
              </a:defRPr>
            </a:lvl9pPr>
          </a:lstStyle>
          <a:p>
            <a:endParaRPr/>
          </a:p>
        </p:txBody>
      </p:sp>
      <p:grpSp>
        <p:nvGrpSpPr>
          <p:cNvPr id="294" name="Google Shape;294;p96"/>
          <p:cNvGrpSpPr/>
          <p:nvPr/>
        </p:nvGrpSpPr>
        <p:grpSpPr>
          <a:xfrm rot="10800000" flipH="1">
            <a:off x="3125672" y="3781275"/>
            <a:ext cx="3064405" cy="3371877"/>
            <a:chOff x="7709322" y="1333606"/>
            <a:chExt cx="3064405" cy="3371877"/>
          </a:xfrm>
        </p:grpSpPr>
        <p:grpSp>
          <p:nvGrpSpPr>
            <p:cNvPr id="295" name="Google Shape;295;p96"/>
            <p:cNvGrpSpPr/>
            <p:nvPr/>
          </p:nvGrpSpPr>
          <p:grpSpPr>
            <a:xfrm rot="8100000">
              <a:off x="7657942" y="2409523"/>
              <a:ext cx="3167166" cy="299397"/>
              <a:chOff x="-304800" y="4182975"/>
              <a:chExt cx="3167197" cy="299400"/>
            </a:xfrm>
          </p:grpSpPr>
          <p:sp>
            <p:nvSpPr>
              <p:cNvPr id="296" name="Google Shape;296;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8" name="Google Shape;298;p96"/>
            <p:cNvGrpSpPr/>
            <p:nvPr/>
          </p:nvGrpSpPr>
          <p:grpSpPr>
            <a:xfrm rot="8100000">
              <a:off x="7351354" y="3330170"/>
              <a:ext cx="3167166" cy="299397"/>
              <a:chOff x="-304800" y="4182975"/>
              <a:chExt cx="3167197" cy="299400"/>
            </a:xfrm>
          </p:grpSpPr>
          <p:sp>
            <p:nvSpPr>
              <p:cNvPr id="299" name="Google Shape;299;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1" name="Google Shape;301;p96"/>
            <p:cNvGrpSpPr/>
            <p:nvPr/>
          </p:nvGrpSpPr>
          <p:grpSpPr>
            <a:xfrm rot="8100000">
              <a:off x="7964529" y="3330170"/>
              <a:ext cx="3167166" cy="299397"/>
              <a:chOff x="-304800" y="4182975"/>
              <a:chExt cx="3167197" cy="299400"/>
            </a:xfrm>
          </p:grpSpPr>
          <p:sp>
            <p:nvSpPr>
              <p:cNvPr id="302" name="Google Shape;302;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04" name="Google Shape;304;p96"/>
          <p:cNvGrpSpPr/>
          <p:nvPr/>
        </p:nvGrpSpPr>
        <p:grpSpPr>
          <a:xfrm rot="10800000" flipH="1">
            <a:off x="-270153" y="-2044150"/>
            <a:ext cx="3064405" cy="3371877"/>
            <a:chOff x="7709322" y="1333606"/>
            <a:chExt cx="3064405" cy="3371877"/>
          </a:xfrm>
        </p:grpSpPr>
        <p:grpSp>
          <p:nvGrpSpPr>
            <p:cNvPr id="305" name="Google Shape;305;p96"/>
            <p:cNvGrpSpPr/>
            <p:nvPr/>
          </p:nvGrpSpPr>
          <p:grpSpPr>
            <a:xfrm rot="8100000">
              <a:off x="7657942" y="2409523"/>
              <a:ext cx="3167166" cy="299397"/>
              <a:chOff x="-304800" y="4182975"/>
              <a:chExt cx="3167197" cy="299400"/>
            </a:xfrm>
          </p:grpSpPr>
          <p:sp>
            <p:nvSpPr>
              <p:cNvPr id="306" name="Google Shape;306;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8" name="Google Shape;308;p96"/>
            <p:cNvGrpSpPr/>
            <p:nvPr/>
          </p:nvGrpSpPr>
          <p:grpSpPr>
            <a:xfrm rot="8100000">
              <a:off x="7351354" y="3330170"/>
              <a:ext cx="3167166" cy="299397"/>
              <a:chOff x="-304800" y="4182975"/>
              <a:chExt cx="3167197" cy="299400"/>
            </a:xfrm>
          </p:grpSpPr>
          <p:sp>
            <p:nvSpPr>
              <p:cNvPr id="309" name="Google Shape;309;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1" name="Google Shape;311;p96"/>
            <p:cNvGrpSpPr/>
            <p:nvPr/>
          </p:nvGrpSpPr>
          <p:grpSpPr>
            <a:xfrm rot="8100000">
              <a:off x="7964529" y="3330170"/>
              <a:ext cx="3167166" cy="299397"/>
              <a:chOff x="-304800" y="4182975"/>
              <a:chExt cx="3167197" cy="299400"/>
            </a:xfrm>
          </p:grpSpPr>
          <p:sp>
            <p:nvSpPr>
              <p:cNvPr id="312" name="Google Shape;312;p9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9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1">
  <p:cSld name="CUSTOM_21_1">
    <p:bg>
      <p:bgPr>
        <a:solidFill>
          <a:schemeClr val="accent3"/>
        </a:solidFill>
        <a:effectLst/>
      </p:bgPr>
    </p:bg>
    <p:spTree>
      <p:nvGrpSpPr>
        <p:cNvPr id="1" name="Shape 314"/>
        <p:cNvGrpSpPr/>
        <p:nvPr/>
      </p:nvGrpSpPr>
      <p:grpSpPr>
        <a:xfrm>
          <a:off x="0" y="0"/>
          <a:ext cx="0" cy="0"/>
          <a:chOff x="0" y="0"/>
          <a:chExt cx="0" cy="0"/>
        </a:xfrm>
      </p:grpSpPr>
      <p:sp>
        <p:nvSpPr>
          <p:cNvPr id="315" name="Google Shape;315;p97"/>
          <p:cNvSpPr txBox="1">
            <a:spLocks noGrp="1"/>
          </p:cNvSpPr>
          <p:nvPr>
            <p:ph type="title"/>
          </p:nvPr>
        </p:nvSpPr>
        <p:spPr>
          <a:xfrm>
            <a:off x="752700" y="1997075"/>
            <a:ext cx="7638600" cy="1111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2000"/>
              <a:buNone/>
              <a:defRPr sz="9300">
                <a:solidFill>
                  <a:schemeClr val="lt1"/>
                </a:solidFill>
              </a:defRPr>
            </a:lvl1pPr>
            <a:lvl2pPr lvl="1" algn="ctr">
              <a:lnSpc>
                <a:spcPct val="100000"/>
              </a:lnSpc>
              <a:spcBef>
                <a:spcPts val="0"/>
              </a:spcBef>
              <a:spcAft>
                <a:spcPts val="0"/>
              </a:spcAft>
              <a:buClr>
                <a:schemeClr val="accent2"/>
              </a:buClr>
              <a:buSzPts val="12000"/>
              <a:buNone/>
              <a:defRPr sz="12000">
                <a:solidFill>
                  <a:schemeClr val="accent2"/>
                </a:solidFill>
              </a:defRPr>
            </a:lvl2pPr>
            <a:lvl3pPr lvl="2" algn="ctr">
              <a:lnSpc>
                <a:spcPct val="100000"/>
              </a:lnSpc>
              <a:spcBef>
                <a:spcPts val="0"/>
              </a:spcBef>
              <a:spcAft>
                <a:spcPts val="0"/>
              </a:spcAft>
              <a:buClr>
                <a:schemeClr val="accent2"/>
              </a:buClr>
              <a:buSzPts val="12000"/>
              <a:buNone/>
              <a:defRPr sz="12000">
                <a:solidFill>
                  <a:schemeClr val="accent2"/>
                </a:solidFill>
              </a:defRPr>
            </a:lvl3pPr>
            <a:lvl4pPr lvl="3" algn="ctr">
              <a:lnSpc>
                <a:spcPct val="100000"/>
              </a:lnSpc>
              <a:spcBef>
                <a:spcPts val="0"/>
              </a:spcBef>
              <a:spcAft>
                <a:spcPts val="0"/>
              </a:spcAft>
              <a:buClr>
                <a:schemeClr val="accent2"/>
              </a:buClr>
              <a:buSzPts val="12000"/>
              <a:buNone/>
              <a:defRPr sz="12000">
                <a:solidFill>
                  <a:schemeClr val="accent2"/>
                </a:solidFill>
              </a:defRPr>
            </a:lvl4pPr>
            <a:lvl5pPr lvl="4" algn="ctr">
              <a:lnSpc>
                <a:spcPct val="100000"/>
              </a:lnSpc>
              <a:spcBef>
                <a:spcPts val="0"/>
              </a:spcBef>
              <a:spcAft>
                <a:spcPts val="0"/>
              </a:spcAft>
              <a:buClr>
                <a:schemeClr val="accent2"/>
              </a:buClr>
              <a:buSzPts val="12000"/>
              <a:buNone/>
              <a:defRPr sz="12000">
                <a:solidFill>
                  <a:schemeClr val="accent2"/>
                </a:solidFill>
              </a:defRPr>
            </a:lvl5pPr>
            <a:lvl6pPr lvl="5" algn="ctr">
              <a:lnSpc>
                <a:spcPct val="100000"/>
              </a:lnSpc>
              <a:spcBef>
                <a:spcPts val="0"/>
              </a:spcBef>
              <a:spcAft>
                <a:spcPts val="0"/>
              </a:spcAft>
              <a:buClr>
                <a:schemeClr val="accent2"/>
              </a:buClr>
              <a:buSzPts val="12000"/>
              <a:buNone/>
              <a:defRPr sz="12000">
                <a:solidFill>
                  <a:schemeClr val="accent2"/>
                </a:solidFill>
              </a:defRPr>
            </a:lvl6pPr>
            <a:lvl7pPr lvl="6" algn="ctr">
              <a:lnSpc>
                <a:spcPct val="100000"/>
              </a:lnSpc>
              <a:spcBef>
                <a:spcPts val="0"/>
              </a:spcBef>
              <a:spcAft>
                <a:spcPts val="0"/>
              </a:spcAft>
              <a:buClr>
                <a:schemeClr val="accent2"/>
              </a:buClr>
              <a:buSzPts val="12000"/>
              <a:buNone/>
              <a:defRPr sz="12000">
                <a:solidFill>
                  <a:schemeClr val="accent2"/>
                </a:solidFill>
              </a:defRPr>
            </a:lvl7pPr>
            <a:lvl8pPr lvl="7" algn="ctr">
              <a:lnSpc>
                <a:spcPct val="100000"/>
              </a:lnSpc>
              <a:spcBef>
                <a:spcPts val="0"/>
              </a:spcBef>
              <a:spcAft>
                <a:spcPts val="0"/>
              </a:spcAft>
              <a:buClr>
                <a:schemeClr val="accent2"/>
              </a:buClr>
              <a:buSzPts val="12000"/>
              <a:buNone/>
              <a:defRPr sz="12000">
                <a:solidFill>
                  <a:schemeClr val="accent2"/>
                </a:solidFill>
              </a:defRPr>
            </a:lvl8pPr>
            <a:lvl9pPr lvl="8" algn="ctr">
              <a:lnSpc>
                <a:spcPct val="100000"/>
              </a:lnSpc>
              <a:spcBef>
                <a:spcPts val="0"/>
              </a:spcBef>
              <a:spcAft>
                <a:spcPts val="0"/>
              </a:spcAft>
              <a:buClr>
                <a:schemeClr val="accent2"/>
              </a:buClr>
              <a:buSzPts val="12000"/>
              <a:buNone/>
              <a:defRPr sz="12000">
                <a:solidFill>
                  <a:schemeClr val="accent2"/>
                </a:solidFill>
              </a:defRPr>
            </a:lvl9pPr>
          </a:lstStyle>
          <a:p>
            <a:endParaRPr/>
          </a:p>
        </p:txBody>
      </p:sp>
      <p:sp>
        <p:nvSpPr>
          <p:cNvPr id="316" name="Google Shape;316;p97"/>
          <p:cNvSpPr txBox="1">
            <a:spLocks noGrp="1"/>
          </p:cNvSpPr>
          <p:nvPr>
            <p:ph type="subTitle" idx="1"/>
          </p:nvPr>
        </p:nvSpPr>
        <p:spPr>
          <a:xfrm>
            <a:off x="3227400" y="3404875"/>
            <a:ext cx="2689200" cy="807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None/>
              <a:defRPr sz="1400"/>
            </a:lvl1pPr>
            <a:lvl2pPr lvl="1" algn="ctr">
              <a:lnSpc>
                <a:spcPct val="100000"/>
              </a:lnSpc>
              <a:spcBef>
                <a:spcPts val="0"/>
              </a:spcBef>
              <a:spcAft>
                <a:spcPts val="0"/>
              </a:spcAft>
              <a:buClr>
                <a:schemeClr val="accent2"/>
              </a:buClr>
              <a:buSzPts val="1600"/>
              <a:buNone/>
              <a:defRPr sz="1600">
                <a:solidFill>
                  <a:schemeClr val="accent2"/>
                </a:solidFill>
              </a:defRPr>
            </a:lvl2pPr>
            <a:lvl3pPr lvl="2" algn="ctr">
              <a:lnSpc>
                <a:spcPct val="100000"/>
              </a:lnSpc>
              <a:spcBef>
                <a:spcPts val="0"/>
              </a:spcBef>
              <a:spcAft>
                <a:spcPts val="0"/>
              </a:spcAft>
              <a:buClr>
                <a:schemeClr val="accent2"/>
              </a:buClr>
              <a:buSzPts val="1600"/>
              <a:buNone/>
              <a:defRPr sz="1600">
                <a:solidFill>
                  <a:schemeClr val="accent2"/>
                </a:solidFill>
              </a:defRPr>
            </a:lvl3pPr>
            <a:lvl4pPr lvl="3" algn="ctr">
              <a:lnSpc>
                <a:spcPct val="100000"/>
              </a:lnSpc>
              <a:spcBef>
                <a:spcPts val="0"/>
              </a:spcBef>
              <a:spcAft>
                <a:spcPts val="0"/>
              </a:spcAft>
              <a:buClr>
                <a:schemeClr val="accent2"/>
              </a:buClr>
              <a:buSzPts val="1600"/>
              <a:buNone/>
              <a:defRPr sz="1600">
                <a:solidFill>
                  <a:schemeClr val="accent2"/>
                </a:solidFill>
              </a:defRPr>
            </a:lvl4pPr>
            <a:lvl5pPr lvl="4" algn="ctr">
              <a:lnSpc>
                <a:spcPct val="100000"/>
              </a:lnSpc>
              <a:spcBef>
                <a:spcPts val="0"/>
              </a:spcBef>
              <a:spcAft>
                <a:spcPts val="0"/>
              </a:spcAft>
              <a:buClr>
                <a:schemeClr val="accent2"/>
              </a:buClr>
              <a:buSzPts val="1600"/>
              <a:buNone/>
              <a:defRPr sz="1600">
                <a:solidFill>
                  <a:schemeClr val="accent2"/>
                </a:solidFill>
              </a:defRPr>
            </a:lvl5pPr>
            <a:lvl6pPr lvl="5" algn="ctr">
              <a:lnSpc>
                <a:spcPct val="100000"/>
              </a:lnSpc>
              <a:spcBef>
                <a:spcPts val="0"/>
              </a:spcBef>
              <a:spcAft>
                <a:spcPts val="0"/>
              </a:spcAft>
              <a:buClr>
                <a:schemeClr val="accent2"/>
              </a:buClr>
              <a:buSzPts val="1600"/>
              <a:buNone/>
              <a:defRPr sz="1600">
                <a:solidFill>
                  <a:schemeClr val="accent2"/>
                </a:solidFill>
              </a:defRPr>
            </a:lvl6pPr>
            <a:lvl7pPr lvl="6" algn="ctr">
              <a:lnSpc>
                <a:spcPct val="100000"/>
              </a:lnSpc>
              <a:spcBef>
                <a:spcPts val="0"/>
              </a:spcBef>
              <a:spcAft>
                <a:spcPts val="0"/>
              </a:spcAft>
              <a:buClr>
                <a:schemeClr val="accent2"/>
              </a:buClr>
              <a:buSzPts val="1600"/>
              <a:buNone/>
              <a:defRPr sz="1600">
                <a:solidFill>
                  <a:schemeClr val="accent2"/>
                </a:solidFill>
              </a:defRPr>
            </a:lvl7pPr>
            <a:lvl8pPr lvl="7" algn="ctr">
              <a:lnSpc>
                <a:spcPct val="100000"/>
              </a:lnSpc>
              <a:spcBef>
                <a:spcPts val="0"/>
              </a:spcBef>
              <a:spcAft>
                <a:spcPts val="0"/>
              </a:spcAft>
              <a:buClr>
                <a:schemeClr val="accent2"/>
              </a:buClr>
              <a:buSzPts val="1600"/>
              <a:buNone/>
              <a:defRPr sz="1600">
                <a:solidFill>
                  <a:schemeClr val="accent2"/>
                </a:solidFill>
              </a:defRPr>
            </a:lvl8pPr>
            <a:lvl9pPr lvl="8" algn="ctr">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317" name="Google Shape;317;p97"/>
          <p:cNvSpPr txBox="1">
            <a:spLocks noGrp="1"/>
          </p:cNvSpPr>
          <p:nvPr>
            <p:ph type="subTitle" idx="2"/>
          </p:nvPr>
        </p:nvSpPr>
        <p:spPr>
          <a:xfrm>
            <a:off x="1460575" y="885900"/>
            <a:ext cx="2536800" cy="828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4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318" name="Google Shape;318;p97"/>
          <p:cNvSpPr txBox="1">
            <a:spLocks noGrp="1"/>
          </p:cNvSpPr>
          <p:nvPr>
            <p:ph type="subTitle" idx="3"/>
          </p:nvPr>
        </p:nvSpPr>
        <p:spPr>
          <a:xfrm>
            <a:off x="5146625" y="857250"/>
            <a:ext cx="2536800" cy="88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4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319" name="Google Shape;319;p97"/>
          <p:cNvSpPr/>
          <p:nvPr/>
        </p:nvSpPr>
        <p:spPr>
          <a:xfrm rot="5400000">
            <a:off x="4168200" y="3496800"/>
            <a:ext cx="807600" cy="24858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97"/>
          <p:cNvSpPr/>
          <p:nvPr/>
        </p:nvSpPr>
        <p:spPr>
          <a:xfrm rot="5400000">
            <a:off x="2325175" y="-839100"/>
            <a:ext cx="807600" cy="24858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97"/>
          <p:cNvSpPr/>
          <p:nvPr/>
        </p:nvSpPr>
        <p:spPr>
          <a:xfrm rot="5400000">
            <a:off x="6011225" y="-839100"/>
            <a:ext cx="807600" cy="24858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2" name="Google Shape;322;p97"/>
          <p:cNvGrpSpPr/>
          <p:nvPr/>
        </p:nvGrpSpPr>
        <p:grpSpPr>
          <a:xfrm>
            <a:off x="-1129719" y="3534075"/>
            <a:ext cx="3370993" cy="3371877"/>
            <a:chOff x="6949919" y="-1142700"/>
            <a:chExt cx="3370993" cy="3371877"/>
          </a:xfrm>
        </p:grpSpPr>
        <p:grpSp>
          <p:nvGrpSpPr>
            <p:cNvPr id="323" name="Google Shape;323;p97"/>
            <p:cNvGrpSpPr/>
            <p:nvPr/>
          </p:nvGrpSpPr>
          <p:grpSpPr>
            <a:xfrm rot="8100000">
              <a:off x="6591951" y="-66783"/>
              <a:ext cx="3167166" cy="299397"/>
              <a:chOff x="-304800" y="4182975"/>
              <a:chExt cx="3167197" cy="299400"/>
            </a:xfrm>
          </p:grpSpPr>
          <p:sp>
            <p:nvSpPr>
              <p:cNvPr id="324" name="Google Shape;324;p97"/>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97"/>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6" name="Google Shape;326;p97"/>
            <p:cNvGrpSpPr/>
            <p:nvPr/>
          </p:nvGrpSpPr>
          <p:grpSpPr>
            <a:xfrm rot="8100000">
              <a:off x="7205126" y="-66783"/>
              <a:ext cx="3167166" cy="299397"/>
              <a:chOff x="-304800" y="4182975"/>
              <a:chExt cx="3167197" cy="299400"/>
            </a:xfrm>
          </p:grpSpPr>
          <p:sp>
            <p:nvSpPr>
              <p:cNvPr id="327" name="Google Shape;327;p97"/>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97"/>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9" name="Google Shape;329;p97"/>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97"/>
            <p:cNvSpPr/>
            <p:nvPr/>
          </p:nvSpPr>
          <p:spPr>
            <a:xfrm rot="8100000">
              <a:off x="8691136" y="1254041"/>
              <a:ext cx="1226123"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1" name="Google Shape;331;p97"/>
            <p:cNvGrpSpPr/>
            <p:nvPr/>
          </p:nvGrpSpPr>
          <p:grpSpPr>
            <a:xfrm rot="8100000">
              <a:off x="7511714" y="853864"/>
              <a:ext cx="3167166" cy="299397"/>
              <a:chOff x="-304800" y="4182975"/>
              <a:chExt cx="3167197" cy="299400"/>
            </a:xfrm>
          </p:grpSpPr>
          <p:sp>
            <p:nvSpPr>
              <p:cNvPr id="332" name="Google Shape;332;p97"/>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97"/>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25">
    <p:spTree>
      <p:nvGrpSpPr>
        <p:cNvPr id="1" name="Shape 334"/>
        <p:cNvGrpSpPr/>
        <p:nvPr/>
      </p:nvGrpSpPr>
      <p:grpSpPr>
        <a:xfrm>
          <a:off x="0" y="0"/>
          <a:ext cx="0" cy="0"/>
          <a:chOff x="0" y="0"/>
          <a:chExt cx="0" cy="0"/>
        </a:xfrm>
      </p:grpSpPr>
      <p:sp>
        <p:nvSpPr>
          <p:cNvPr id="335" name="Google Shape;335;p98"/>
          <p:cNvSpPr txBox="1">
            <a:spLocks noGrp="1"/>
          </p:cNvSpPr>
          <p:nvPr>
            <p:ph type="title"/>
          </p:nvPr>
        </p:nvSpPr>
        <p:spPr>
          <a:xfrm>
            <a:off x="639275" y="558325"/>
            <a:ext cx="4276800" cy="698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4800">
                <a:solidFill>
                  <a:schemeClr val="accen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36" name="Google Shape;336;p98"/>
          <p:cNvSpPr txBox="1">
            <a:spLocks noGrp="1"/>
          </p:cNvSpPr>
          <p:nvPr>
            <p:ph type="subTitle" idx="1"/>
          </p:nvPr>
        </p:nvSpPr>
        <p:spPr>
          <a:xfrm>
            <a:off x="875825" y="1256875"/>
            <a:ext cx="3803700" cy="39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00"/>
              <a:buNone/>
              <a:defRPr sz="14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37" name="Google Shape;337;p98"/>
          <p:cNvSpPr txBox="1">
            <a:spLocks noGrp="1"/>
          </p:cNvSpPr>
          <p:nvPr>
            <p:ph type="title" idx="2"/>
          </p:nvPr>
        </p:nvSpPr>
        <p:spPr>
          <a:xfrm>
            <a:off x="2391275" y="1943400"/>
            <a:ext cx="4276800" cy="698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4800">
                <a:solidFill>
                  <a:schemeClr val="accen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38" name="Google Shape;338;p98"/>
          <p:cNvSpPr txBox="1">
            <a:spLocks noGrp="1"/>
          </p:cNvSpPr>
          <p:nvPr>
            <p:ph type="subTitle" idx="3"/>
          </p:nvPr>
        </p:nvSpPr>
        <p:spPr>
          <a:xfrm>
            <a:off x="2627825" y="2641788"/>
            <a:ext cx="3803700" cy="39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00"/>
              <a:buNone/>
              <a:defRPr sz="14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39" name="Google Shape;339;p98"/>
          <p:cNvSpPr txBox="1">
            <a:spLocks noGrp="1"/>
          </p:cNvSpPr>
          <p:nvPr>
            <p:ph type="title" idx="4"/>
          </p:nvPr>
        </p:nvSpPr>
        <p:spPr>
          <a:xfrm>
            <a:off x="4227925" y="3443938"/>
            <a:ext cx="4276800" cy="74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4800">
                <a:solidFill>
                  <a:schemeClr val="accen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40" name="Google Shape;340;p98"/>
          <p:cNvSpPr txBox="1">
            <a:spLocks noGrp="1"/>
          </p:cNvSpPr>
          <p:nvPr>
            <p:ph type="subTitle" idx="5"/>
          </p:nvPr>
        </p:nvSpPr>
        <p:spPr>
          <a:xfrm>
            <a:off x="4464475" y="4189175"/>
            <a:ext cx="3803700" cy="39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00"/>
              <a:buNone/>
              <a:defRPr sz="14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grpSp>
        <p:nvGrpSpPr>
          <p:cNvPr id="341" name="Google Shape;341;p98"/>
          <p:cNvGrpSpPr/>
          <p:nvPr/>
        </p:nvGrpSpPr>
        <p:grpSpPr>
          <a:xfrm rot="8100000">
            <a:off x="6637101" y="1815017"/>
            <a:ext cx="3167166" cy="299397"/>
            <a:chOff x="-304800" y="4182975"/>
            <a:chExt cx="3167197" cy="299400"/>
          </a:xfrm>
        </p:grpSpPr>
        <p:sp>
          <p:nvSpPr>
            <p:cNvPr id="342" name="Google Shape;342;p98"/>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98"/>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4" name="Google Shape;344;p98"/>
          <p:cNvGrpSpPr/>
          <p:nvPr/>
        </p:nvGrpSpPr>
        <p:grpSpPr>
          <a:xfrm rot="8100000">
            <a:off x="7250276" y="1815017"/>
            <a:ext cx="3167166" cy="299397"/>
            <a:chOff x="-304800" y="4182975"/>
            <a:chExt cx="3167197" cy="299400"/>
          </a:xfrm>
        </p:grpSpPr>
        <p:sp>
          <p:nvSpPr>
            <p:cNvPr id="345" name="Google Shape;345;p98"/>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98"/>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1">
  <p:cSld name="CUSTOM_25_1">
    <p:bg>
      <p:bgPr>
        <a:solidFill>
          <a:schemeClr val="lt2"/>
        </a:solidFill>
        <a:effectLst/>
      </p:bgPr>
    </p:bg>
    <p:spTree>
      <p:nvGrpSpPr>
        <p:cNvPr id="1" name="Shape 347"/>
        <p:cNvGrpSpPr/>
        <p:nvPr/>
      </p:nvGrpSpPr>
      <p:grpSpPr>
        <a:xfrm>
          <a:off x="0" y="0"/>
          <a:ext cx="0" cy="0"/>
          <a:chOff x="0" y="0"/>
          <a:chExt cx="0" cy="0"/>
        </a:xfrm>
      </p:grpSpPr>
      <p:sp>
        <p:nvSpPr>
          <p:cNvPr id="348" name="Google Shape;348;p99"/>
          <p:cNvSpPr txBox="1">
            <a:spLocks noGrp="1"/>
          </p:cNvSpPr>
          <p:nvPr>
            <p:ph type="title"/>
          </p:nvPr>
        </p:nvSpPr>
        <p:spPr>
          <a:xfrm>
            <a:off x="927194" y="1917700"/>
            <a:ext cx="2105100" cy="80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5800">
                <a:solidFill>
                  <a:schemeClr val="l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49" name="Google Shape;349;p99"/>
          <p:cNvSpPr txBox="1">
            <a:spLocks noGrp="1"/>
          </p:cNvSpPr>
          <p:nvPr>
            <p:ph type="subTitle" idx="1"/>
          </p:nvPr>
        </p:nvSpPr>
        <p:spPr>
          <a:xfrm>
            <a:off x="927200" y="2839219"/>
            <a:ext cx="2105100" cy="39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00"/>
              <a:buNone/>
              <a:defRPr sz="1400">
                <a:solidFill>
                  <a:schemeClr val="accent1"/>
                </a:solidFill>
              </a:defRPr>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50" name="Google Shape;350;p99"/>
          <p:cNvSpPr txBox="1">
            <a:spLocks noGrp="1"/>
          </p:cNvSpPr>
          <p:nvPr>
            <p:ph type="title" idx="2"/>
          </p:nvPr>
        </p:nvSpPr>
        <p:spPr>
          <a:xfrm>
            <a:off x="3535181" y="1917775"/>
            <a:ext cx="2105100" cy="80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5800">
                <a:solidFill>
                  <a:schemeClr val="l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51" name="Google Shape;351;p99"/>
          <p:cNvSpPr txBox="1">
            <a:spLocks noGrp="1"/>
          </p:cNvSpPr>
          <p:nvPr>
            <p:ph type="subTitle" idx="3"/>
          </p:nvPr>
        </p:nvSpPr>
        <p:spPr>
          <a:xfrm>
            <a:off x="3535183" y="2818975"/>
            <a:ext cx="2105100" cy="43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00"/>
              <a:buNone/>
              <a:defRPr sz="1400">
                <a:solidFill>
                  <a:schemeClr val="accent1"/>
                </a:solidFill>
              </a:defRPr>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52" name="Google Shape;352;p99"/>
          <p:cNvSpPr txBox="1">
            <a:spLocks noGrp="1"/>
          </p:cNvSpPr>
          <p:nvPr>
            <p:ph type="title" idx="4"/>
          </p:nvPr>
        </p:nvSpPr>
        <p:spPr>
          <a:xfrm>
            <a:off x="6111706" y="1917825"/>
            <a:ext cx="2105100" cy="80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5800">
                <a:solidFill>
                  <a:schemeClr val="lt1"/>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53" name="Google Shape;353;p99"/>
          <p:cNvSpPr txBox="1">
            <a:spLocks noGrp="1"/>
          </p:cNvSpPr>
          <p:nvPr>
            <p:ph type="subTitle" idx="5"/>
          </p:nvPr>
        </p:nvSpPr>
        <p:spPr>
          <a:xfrm>
            <a:off x="6111704" y="2818975"/>
            <a:ext cx="2105100" cy="43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00"/>
              <a:buNone/>
              <a:defRPr sz="1400">
                <a:solidFill>
                  <a:schemeClr val="accent1"/>
                </a:solidFill>
              </a:defRPr>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grpSp>
        <p:nvGrpSpPr>
          <p:cNvPr id="354" name="Google Shape;354;p99"/>
          <p:cNvGrpSpPr/>
          <p:nvPr/>
        </p:nvGrpSpPr>
        <p:grpSpPr>
          <a:xfrm>
            <a:off x="2805606" y="-2038050"/>
            <a:ext cx="3370993" cy="3371877"/>
            <a:chOff x="6949919" y="-1142700"/>
            <a:chExt cx="3370993" cy="3371877"/>
          </a:xfrm>
        </p:grpSpPr>
        <p:grpSp>
          <p:nvGrpSpPr>
            <p:cNvPr id="355" name="Google Shape;355;p99"/>
            <p:cNvGrpSpPr/>
            <p:nvPr/>
          </p:nvGrpSpPr>
          <p:grpSpPr>
            <a:xfrm rot="8100000">
              <a:off x="6591951" y="-66783"/>
              <a:ext cx="3167166" cy="299397"/>
              <a:chOff x="-304800" y="4182975"/>
              <a:chExt cx="3167197" cy="299400"/>
            </a:xfrm>
          </p:grpSpPr>
          <p:sp>
            <p:nvSpPr>
              <p:cNvPr id="356" name="Google Shape;356;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 name="Google Shape;358;p99"/>
            <p:cNvGrpSpPr/>
            <p:nvPr/>
          </p:nvGrpSpPr>
          <p:grpSpPr>
            <a:xfrm rot="8100000">
              <a:off x="7205126" y="-66783"/>
              <a:ext cx="3167166" cy="299397"/>
              <a:chOff x="-304800" y="4182975"/>
              <a:chExt cx="3167197" cy="299400"/>
            </a:xfrm>
          </p:grpSpPr>
          <p:sp>
            <p:nvSpPr>
              <p:cNvPr id="359" name="Google Shape;359;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1" name="Google Shape;361;p99"/>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99"/>
            <p:cNvSpPr/>
            <p:nvPr/>
          </p:nvSpPr>
          <p:spPr>
            <a:xfrm rot="8100000">
              <a:off x="8691136" y="1254041"/>
              <a:ext cx="1226123"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3" name="Google Shape;363;p99"/>
            <p:cNvGrpSpPr/>
            <p:nvPr/>
          </p:nvGrpSpPr>
          <p:grpSpPr>
            <a:xfrm rot="8100000">
              <a:off x="7511714" y="853864"/>
              <a:ext cx="3167166" cy="299397"/>
              <a:chOff x="-304800" y="4182975"/>
              <a:chExt cx="3167197" cy="299400"/>
            </a:xfrm>
          </p:grpSpPr>
          <p:sp>
            <p:nvSpPr>
              <p:cNvPr id="364" name="Google Shape;364;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66" name="Google Shape;366;p99"/>
          <p:cNvGrpSpPr/>
          <p:nvPr/>
        </p:nvGrpSpPr>
        <p:grpSpPr>
          <a:xfrm>
            <a:off x="2886506" y="3962700"/>
            <a:ext cx="3370993" cy="3371877"/>
            <a:chOff x="6949919" y="-1142700"/>
            <a:chExt cx="3370993" cy="3371877"/>
          </a:xfrm>
        </p:grpSpPr>
        <p:grpSp>
          <p:nvGrpSpPr>
            <p:cNvPr id="367" name="Google Shape;367;p99"/>
            <p:cNvGrpSpPr/>
            <p:nvPr/>
          </p:nvGrpSpPr>
          <p:grpSpPr>
            <a:xfrm rot="8100000">
              <a:off x="6591951" y="-66783"/>
              <a:ext cx="3167166" cy="299397"/>
              <a:chOff x="-304800" y="4182975"/>
              <a:chExt cx="3167197" cy="299400"/>
            </a:xfrm>
          </p:grpSpPr>
          <p:sp>
            <p:nvSpPr>
              <p:cNvPr id="368" name="Google Shape;368;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0" name="Google Shape;370;p99"/>
            <p:cNvGrpSpPr/>
            <p:nvPr/>
          </p:nvGrpSpPr>
          <p:grpSpPr>
            <a:xfrm rot="8100000">
              <a:off x="7205126" y="-66783"/>
              <a:ext cx="3167166" cy="299397"/>
              <a:chOff x="-304800" y="4182975"/>
              <a:chExt cx="3167197" cy="299400"/>
            </a:xfrm>
          </p:grpSpPr>
          <p:sp>
            <p:nvSpPr>
              <p:cNvPr id="371" name="Google Shape;371;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3" name="Google Shape;373;p99"/>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99"/>
            <p:cNvSpPr/>
            <p:nvPr/>
          </p:nvSpPr>
          <p:spPr>
            <a:xfrm rot="8100000">
              <a:off x="8691136" y="1254041"/>
              <a:ext cx="1226123"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5" name="Google Shape;375;p99"/>
            <p:cNvGrpSpPr/>
            <p:nvPr/>
          </p:nvGrpSpPr>
          <p:grpSpPr>
            <a:xfrm rot="8100000">
              <a:off x="7511714" y="853864"/>
              <a:ext cx="3167166" cy="299397"/>
              <a:chOff x="-304800" y="4182975"/>
              <a:chExt cx="3167197" cy="299400"/>
            </a:xfrm>
          </p:grpSpPr>
          <p:sp>
            <p:nvSpPr>
              <p:cNvPr id="376" name="Google Shape;376;p99"/>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99"/>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1">
  <p:cSld name="CUSTOM_19">
    <p:bg>
      <p:bgPr>
        <a:solidFill>
          <a:schemeClr val="accent3"/>
        </a:solidFill>
        <a:effectLst/>
      </p:bgPr>
    </p:bg>
    <p:spTree>
      <p:nvGrpSpPr>
        <p:cNvPr id="1" name="Shape 25"/>
        <p:cNvGrpSpPr/>
        <p:nvPr/>
      </p:nvGrpSpPr>
      <p:grpSpPr>
        <a:xfrm>
          <a:off x="0" y="0"/>
          <a:ext cx="0" cy="0"/>
          <a:chOff x="0" y="0"/>
          <a:chExt cx="0" cy="0"/>
        </a:xfrm>
      </p:grpSpPr>
      <p:sp>
        <p:nvSpPr>
          <p:cNvPr id="26" name="Google Shape;26;p82"/>
          <p:cNvSpPr txBox="1">
            <a:spLocks noGrp="1"/>
          </p:cNvSpPr>
          <p:nvPr>
            <p:ph type="subTitle" idx="1"/>
          </p:nvPr>
        </p:nvSpPr>
        <p:spPr>
          <a:xfrm>
            <a:off x="5642607" y="2615705"/>
            <a:ext cx="21771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27" name="Google Shape;27;p82"/>
          <p:cNvSpPr txBox="1">
            <a:spLocks noGrp="1"/>
          </p:cNvSpPr>
          <p:nvPr>
            <p:ph type="subTitle" idx="2"/>
          </p:nvPr>
        </p:nvSpPr>
        <p:spPr>
          <a:xfrm>
            <a:off x="5632443" y="1545475"/>
            <a:ext cx="21771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28" name="Google Shape;28;p82"/>
          <p:cNvSpPr txBox="1">
            <a:spLocks noGrp="1"/>
          </p:cNvSpPr>
          <p:nvPr>
            <p:ph type="subTitle" idx="3"/>
          </p:nvPr>
        </p:nvSpPr>
        <p:spPr>
          <a:xfrm>
            <a:off x="2096481" y="3675150"/>
            <a:ext cx="21873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29" name="Google Shape;29;p82"/>
          <p:cNvSpPr txBox="1">
            <a:spLocks noGrp="1"/>
          </p:cNvSpPr>
          <p:nvPr>
            <p:ph type="subTitle" idx="4"/>
          </p:nvPr>
        </p:nvSpPr>
        <p:spPr>
          <a:xfrm>
            <a:off x="2106680" y="2608925"/>
            <a:ext cx="2187300" cy="2091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30" name="Google Shape;30;p82"/>
          <p:cNvSpPr txBox="1">
            <a:spLocks noGrp="1"/>
          </p:cNvSpPr>
          <p:nvPr>
            <p:ph type="subTitle" idx="5"/>
          </p:nvPr>
        </p:nvSpPr>
        <p:spPr>
          <a:xfrm>
            <a:off x="2096469" y="1545475"/>
            <a:ext cx="21873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31" name="Google Shape;31;p82"/>
          <p:cNvSpPr txBox="1">
            <a:spLocks noGrp="1"/>
          </p:cNvSpPr>
          <p:nvPr>
            <p:ph type="title"/>
          </p:nvPr>
        </p:nvSpPr>
        <p:spPr>
          <a:xfrm>
            <a:off x="4861137" y="26052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32" name="Google Shape;32;p82"/>
          <p:cNvSpPr txBox="1">
            <a:spLocks noGrp="1"/>
          </p:cNvSpPr>
          <p:nvPr>
            <p:ph type="subTitle" idx="6"/>
          </p:nvPr>
        </p:nvSpPr>
        <p:spPr>
          <a:xfrm>
            <a:off x="5642607" y="2824887"/>
            <a:ext cx="21771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33" name="Google Shape;33;p82"/>
          <p:cNvSpPr txBox="1">
            <a:spLocks noGrp="1"/>
          </p:cNvSpPr>
          <p:nvPr>
            <p:ph type="title" idx="7"/>
          </p:nvPr>
        </p:nvSpPr>
        <p:spPr>
          <a:xfrm>
            <a:off x="4861137" y="15353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34" name="Google Shape;34;p82"/>
          <p:cNvSpPr txBox="1">
            <a:spLocks noGrp="1"/>
          </p:cNvSpPr>
          <p:nvPr>
            <p:ph type="subTitle" idx="8"/>
          </p:nvPr>
        </p:nvSpPr>
        <p:spPr>
          <a:xfrm>
            <a:off x="5632443" y="1754718"/>
            <a:ext cx="21771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35" name="Google Shape;35;p82"/>
          <p:cNvSpPr txBox="1">
            <a:spLocks noGrp="1"/>
          </p:cNvSpPr>
          <p:nvPr>
            <p:ph type="title" idx="9"/>
          </p:nvPr>
        </p:nvSpPr>
        <p:spPr>
          <a:xfrm>
            <a:off x="1324293" y="36751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36" name="Google Shape;36;p82"/>
          <p:cNvSpPr txBox="1">
            <a:spLocks noGrp="1"/>
          </p:cNvSpPr>
          <p:nvPr>
            <p:ph type="subTitle" idx="13"/>
          </p:nvPr>
        </p:nvSpPr>
        <p:spPr>
          <a:xfrm>
            <a:off x="2096481" y="3884325"/>
            <a:ext cx="21873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37" name="Google Shape;37;p82"/>
          <p:cNvSpPr txBox="1">
            <a:spLocks noGrp="1"/>
          </p:cNvSpPr>
          <p:nvPr>
            <p:ph type="title" idx="14"/>
          </p:nvPr>
        </p:nvSpPr>
        <p:spPr>
          <a:xfrm>
            <a:off x="1324293" y="26052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38" name="Google Shape;38;p82"/>
          <p:cNvSpPr txBox="1">
            <a:spLocks noGrp="1"/>
          </p:cNvSpPr>
          <p:nvPr>
            <p:ph type="subTitle" idx="15"/>
          </p:nvPr>
        </p:nvSpPr>
        <p:spPr>
          <a:xfrm>
            <a:off x="2106680" y="2818075"/>
            <a:ext cx="21873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39" name="Google Shape;39;p82"/>
          <p:cNvSpPr txBox="1">
            <a:spLocks noGrp="1"/>
          </p:cNvSpPr>
          <p:nvPr>
            <p:ph type="title" idx="16"/>
          </p:nvPr>
        </p:nvSpPr>
        <p:spPr>
          <a:xfrm>
            <a:off x="1324293" y="15353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40" name="Google Shape;40;p82"/>
          <p:cNvSpPr txBox="1">
            <a:spLocks noGrp="1"/>
          </p:cNvSpPr>
          <p:nvPr>
            <p:ph type="subTitle" idx="17"/>
          </p:nvPr>
        </p:nvSpPr>
        <p:spPr>
          <a:xfrm>
            <a:off x="2096469" y="1754718"/>
            <a:ext cx="21873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grpSp>
        <p:nvGrpSpPr>
          <p:cNvPr id="41" name="Google Shape;41;p82"/>
          <p:cNvGrpSpPr/>
          <p:nvPr/>
        </p:nvGrpSpPr>
        <p:grpSpPr>
          <a:xfrm>
            <a:off x="-4273" y="572458"/>
            <a:ext cx="1253473" cy="328535"/>
            <a:chOff x="-8548" y="582500"/>
            <a:chExt cx="1253473" cy="328535"/>
          </a:xfrm>
        </p:grpSpPr>
        <p:sp>
          <p:nvSpPr>
            <p:cNvPr id="42" name="Google Shape;42;p82"/>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82"/>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 name="Google Shape;44;p82"/>
          <p:cNvSpPr txBox="1">
            <a:spLocks noGrp="1"/>
          </p:cNvSpPr>
          <p:nvPr>
            <p:ph type="title" idx="18"/>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5" name="Google Shape;45;p82"/>
          <p:cNvSpPr txBox="1">
            <a:spLocks noGrp="1"/>
          </p:cNvSpPr>
          <p:nvPr>
            <p:ph type="subTitle" idx="19"/>
          </p:nvPr>
        </p:nvSpPr>
        <p:spPr>
          <a:xfrm>
            <a:off x="5632432" y="3686805"/>
            <a:ext cx="21771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46" name="Google Shape;46;p82"/>
          <p:cNvSpPr txBox="1">
            <a:spLocks noGrp="1"/>
          </p:cNvSpPr>
          <p:nvPr>
            <p:ph type="title" idx="20"/>
          </p:nvPr>
        </p:nvSpPr>
        <p:spPr>
          <a:xfrm>
            <a:off x="4850962" y="3675151"/>
            <a:ext cx="680400" cy="6804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47" name="Google Shape;47;p82"/>
          <p:cNvSpPr txBox="1">
            <a:spLocks noGrp="1"/>
          </p:cNvSpPr>
          <p:nvPr>
            <p:ph type="subTitle" idx="21"/>
          </p:nvPr>
        </p:nvSpPr>
        <p:spPr>
          <a:xfrm>
            <a:off x="5632432" y="3895987"/>
            <a:ext cx="2177100" cy="32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grpSp>
        <p:nvGrpSpPr>
          <p:cNvPr id="48" name="Google Shape;48;p82"/>
          <p:cNvGrpSpPr/>
          <p:nvPr/>
        </p:nvGrpSpPr>
        <p:grpSpPr>
          <a:xfrm>
            <a:off x="-1946943" y="1546338"/>
            <a:ext cx="3064405" cy="2451230"/>
            <a:chOff x="-1491518" y="3001163"/>
            <a:chExt cx="3064405" cy="2451230"/>
          </a:xfrm>
        </p:grpSpPr>
        <p:grpSp>
          <p:nvGrpSpPr>
            <p:cNvPr id="49" name="Google Shape;49;p82"/>
            <p:cNvGrpSpPr/>
            <p:nvPr/>
          </p:nvGrpSpPr>
          <p:grpSpPr>
            <a:xfrm rot="-2700000">
              <a:off x="-1236311" y="4077080"/>
              <a:ext cx="3167166" cy="299397"/>
              <a:chOff x="-304800" y="4182975"/>
              <a:chExt cx="3167197" cy="299400"/>
            </a:xfrm>
          </p:grpSpPr>
          <p:sp>
            <p:nvSpPr>
              <p:cNvPr id="50" name="Google Shape;50;p8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8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 name="Google Shape;52;p82"/>
            <p:cNvGrpSpPr/>
            <p:nvPr/>
          </p:nvGrpSpPr>
          <p:grpSpPr>
            <a:xfrm rot="-2700000">
              <a:off x="-1849486" y="4077080"/>
              <a:ext cx="3167166" cy="299397"/>
              <a:chOff x="-304800" y="4182975"/>
              <a:chExt cx="3167197" cy="299400"/>
            </a:xfrm>
          </p:grpSpPr>
          <p:sp>
            <p:nvSpPr>
              <p:cNvPr id="53" name="Google Shape;53;p8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8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55" name="Google Shape;55;p82"/>
          <p:cNvGrpSpPr/>
          <p:nvPr/>
        </p:nvGrpSpPr>
        <p:grpSpPr>
          <a:xfrm rot="10800000">
            <a:off x="7971464" y="1904329"/>
            <a:ext cx="3064405" cy="2451230"/>
            <a:chOff x="-1491518" y="3001163"/>
            <a:chExt cx="3064405" cy="2451230"/>
          </a:xfrm>
        </p:grpSpPr>
        <p:grpSp>
          <p:nvGrpSpPr>
            <p:cNvPr id="56" name="Google Shape;56;p82"/>
            <p:cNvGrpSpPr/>
            <p:nvPr/>
          </p:nvGrpSpPr>
          <p:grpSpPr>
            <a:xfrm rot="-2700000">
              <a:off x="-1236311" y="4077080"/>
              <a:ext cx="3167166" cy="299397"/>
              <a:chOff x="-304800" y="4182975"/>
              <a:chExt cx="3167197" cy="299400"/>
            </a:xfrm>
          </p:grpSpPr>
          <p:sp>
            <p:nvSpPr>
              <p:cNvPr id="57" name="Google Shape;57;p8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8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 name="Google Shape;59;p82"/>
            <p:cNvGrpSpPr/>
            <p:nvPr/>
          </p:nvGrpSpPr>
          <p:grpSpPr>
            <a:xfrm rot="-2700000">
              <a:off x="-1849486" y="4077080"/>
              <a:ext cx="3167166" cy="299397"/>
              <a:chOff x="-304800" y="4182975"/>
              <a:chExt cx="3167197" cy="299400"/>
            </a:xfrm>
          </p:grpSpPr>
          <p:sp>
            <p:nvSpPr>
              <p:cNvPr id="60" name="Google Shape;60;p8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8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2">
  <p:cSld name="CUSTOM_25_1_1">
    <p:bg>
      <p:bgPr>
        <a:solidFill>
          <a:schemeClr val="accent3"/>
        </a:solidFill>
        <a:effectLst/>
      </p:bgPr>
    </p:bg>
    <p:spTree>
      <p:nvGrpSpPr>
        <p:cNvPr id="1" name="Shape 378"/>
        <p:cNvGrpSpPr/>
        <p:nvPr/>
      </p:nvGrpSpPr>
      <p:grpSpPr>
        <a:xfrm>
          <a:off x="0" y="0"/>
          <a:ext cx="0" cy="0"/>
          <a:chOff x="0" y="0"/>
          <a:chExt cx="0" cy="0"/>
        </a:xfrm>
      </p:grpSpPr>
      <p:sp>
        <p:nvSpPr>
          <p:cNvPr id="379" name="Google Shape;379;p100"/>
          <p:cNvSpPr txBox="1">
            <a:spLocks noGrp="1"/>
          </p:cNvSpPr>
          <p:nvPr>
            <p:ph type="title"/>
          </p:nvPr>
        </p:nvSpPr>
        <p:spPr>
          <a:xfrm>
            <a:off x="3000900" y="790975"/>
            <a:ext cx="3142200" cy="54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1300"/>
              <a:buNone/>
              <a:defRPr sz="4900">
                <a:solidFill>
                  <a:schemeClr val="lt2"/>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80" name="Google Shape;380;p100"/>
          <p:cNvSpPr txBox="1">
            <a:spLocks noGrp="1"/>
          </p:cNvSpPr>
          <p:nvPr>
            <p:ph type="subTitle" idx="1"/>
          </p:nvPr>
        </p:nvSpPr>
        <p:spPr>
          <a:xfrm>
            <a:off x="3387300" y="1337025"/>
            <a:ext cx="2369400" cy="5457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900"/>
              <a:buNone/>
              <a:defRPr sz="14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81" name="Google Shape;381;p100"/>
          <p:cNvSpPr txBox="1">
            <a:spLocks noGrp="1"/>
          </p:cNvSpPr>
          <p:nvPr>
            <p:ph type="title" idx="2"/>
          </p:nvPr>
        </p:nvSpPr>
        <p:spPr>
          <a:xfrm>
            <a:off x="767950" y="3364775"/>
            <a:ext cx="2324100" cy="545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1300"/>
              <a:buNone/>
              <a:defRPr sz="4200">
                <a:solidFill>
                  <a:schemeClr val="lt2"/>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82" name="Google Shape;382;p100"/>
          <p:cNvSpPr txBox="1">
            <a:spLocks noGrp="1"/>
          </p:cNvSpPr>
          <p:nvPr>
            <p:ph type="subTitle" idx="3"/>
          </p:nvPr>
        </p:nvSpPr>
        <p:spPr>
          <a:xfrm>
            <a:off x="1416050" y="3914975"/>
            <a:ext cx="1676100" cy="396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900"/>
              <a:buNone/>
              <a:defRPr sz="13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sp>
        <p:nvSpPr>
          <p:cNvPr id="383" name="Google Shape;383;p100"/>
          <p:cNvSpPr txBox="1">
            <a:spLocks noGrp="1"/>
          </p:cNvSpPr>
          <p:nvPr>
            <p:ph type="title" idx="4"/>
          </p:nvPr>
        </p:nvSpPr>
        <p:spPr>
          <a:xfrm>
            <a:off x="6188075" y="3366975"/>
            <a:ext cx="2324100" cy="54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300"/>
              <a:buNone/>
              <a:defRPr sz="4200">
                <a:solidFill>
                  <a:schemeClr val="lt2"/>
                </a:solidFill>
              </a:defRPr>
            </a:lvl1pPr>
            <a:lvl2pPr lvl="1" algn="ctr">
              <a:lnSpc>
                <a:spcPct val="100000"/>
              </a:lnSpc>
              <a:spcBef>
                <a:spcPts val="0"/>
              </a:spcBef>
              <a:spcAft>
                <a:spcPts val="0"/>
              </a:spcAft>
              <a:buSzPts val="11300"/>
              <a:buNone/>
              <a:defRPr sz="11300"/>
            </a:lvl2pPr>
            <a:lvl3pPr lvl="2" algn="ctr">
              <a:lnSpc>
                <a:spcPct val="100000"/>
              </a:lnSpc>
              <a:spcBef>
                <a:spcPts val="0"/>
              </a:spcBef>
              <a:spcAft>
                <a:spcPts val="0"/>
              </a:spcAft>
              <a:buSzPts val="11300"/>
              <a:buNone/>
              <a:defRPr sz="11300"/>
            </a:lvl3pPr>
            <a:lvl4pPr lvl="3" algn="ctr">
              <a:lnSpc>
                <a:spcPct val="100000"/>
              </a:lnSpc>
              <a:spcBef>
                <a:spcPts val="0"/>
              </a:spcBef>
              <a:spcAft>
                <a:spcPts val="0"/>
              </a:spcAft>
              <a:buSzPts val="11300"/>
              <a:buNone/>
              <a:defRPr sz="11300"/>
            </a:lvl4pPr>
            <a:lvl5pPr lvl="4" algn="ctr">
              <a:lnSpc>
                <a:spcPct val="100000"/>
              </a:lnSpc>
              <a:spcBef>
                <a:spcPts val="0"/>
              </a:spcBef>
              <a:spcAft>
                <a:spcPts val="0"/>
              </a:spcAft>
              <a:buSzPts val="11300"/>
              <a:buNone/>
              <a:defRPr sz="11300"/>
            </a:lvl5pPr>
            <a:lvl6pPr lvl="5" algn="ctr">
              <a:lnSpc>
                <a:spcPct val="100000"/>
              </a:lnSpc>
              <a:spcBef>
                <a:spcPts val="0"/>
              </a:spcBef>
              <a:spcAft>
                <a:spcPts val="0"/>
              </a:spcAft>
              <a:buSzPts val="11300"/>
              <a:buNone/>
              <a:defRPr sz="11300"/>
            </a:lvl6pPr>
            <a:lvl7pPr lvl="6" algn="ctr">
              <a:lnSpc>
                <a:spcPct val="100000"/>
              </a:lnSpc>
              <a:spcBef>
                <a:spcPts val="0"/>
              </a:spcBef>
              <a:spcAft>
                <a:spcPts val="0"/>
              </a:spcAft>
              <a:buSzPts val="11300"/>
              <a:buNone/>
              <a:defRPr sz="11300"/>
            </a:lvl7pPr>
            <a:lvl8pPr lvl="7" algn="ctr">
              <a:lnSpc>
                <a:spcPct val="100000"/>
              </a:lnSpc>
              <a:spcBef>
                <a:spcPts val="0"/>
              </a:spcBef>
              <a:spcAft>
                <a:spcPts val="0"/>
              </a:spcAft>
              <a:buSzPts val="11300"/>
              <a:buNone/>
              <a:defRPr sz="11300"/>
            </a:lvl8pPr>
            <a:lvl9pPr lvl="8" algn="ctr">
              <a:lnSpc>
                <a:spcPct val="100000"/>
              </a:lnSpc>
              <a:spcBef>
                <a:spcPts val="0"/>
              </a:spcBef>
              <a:spcAft>
                <a:spcPts val="0"/>
              </a:spcAft>
              <a:buSzPts val="11300"/>
              <a:buNone/>
              <a:defRPr sz="11300"/>
            </a:lvl9pPr>
          </a:lstStyle>
          <a:p>
            <a:endParaRPr/>
          </a:p>
        </p:txBody>
      </p:sp>
      <p:sp>
        <p:nvSpPr>
          <p:cNvPr id="384" name="Google Shape;384;p100"/>
          <p:cNvSpPr txBox="1">
            <a:spLocks noGrp="1"/>
          </p:cNvSpPr>
          <p:nvPr>
            <p:ph type="subTitle" idx="5"/>
          </p:nvPr>
        </p:nvSpPr>
        <p:spPr>
          <a:xfrm>
            <a:off x="6188075" y="3912750"/>
            <a:ext cx="1676100" cy="396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900"/>
              <a:buNone/>
              <a:defRPr sz="13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a:endParaRPr/>
          </a:p>
        </p:txBody>
      </p:sp>
      <p:grpSp>
        <p:nvGrpSpPr>
          <p:cNvPr id="385" name="Google Shape;385;p100"/>
          <p:cNvGrpSpPr/>
          <p:nvPr/>
        </p:nvGrpSpPr>
        <p:grpSpPr>
          <a:xfrm rot="8100000">
            <a:off x="-1705774" y="2308342"/>
            <a:ext cx="3167166" cy="299397"/>
            <a:chOff x="-304800" y="4182975"/>
            <a:chExt cx="3167197" cy="299400"/>
          </a:xfrm>
        </p:grpSpPr>
        <p:sp>
          <p:nvSpPr>
            <p:cNvPr id="386" name="Google Shape;386;p100"/>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100"/>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 name="Google Shape;388;p100"/>
          <p:cNvGrpSpPr/>
          <p:nvPr/>
        </p:nvGrpSpPr>
        <p:grpSpPr>
          <a:xfrm rot="8100000">
            <a:off x="-1092599" y="2308342"/>
            <a:ext cx="3167166" cy="299397"/>
            <a:chOff x="-304800" y="4182975"/>
            <a:chExt cx="3167197" cy="299400"/>
          </a:xfrm>
        </p:grpSpPr>
        <p:sp>
          <p:nvSpPr>
            <p:cNvPr id="389" name="Google Shape;389;p100"/>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100"/>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1" name="Google Shape;391;p100"/>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100"/>
          <p:cNvSpPr/>
          <p:nvPr/>
        </p:nvSpPr>
        <p:spPr>
          <a:xfrm rot="8100000">
            <a:off x="8691136" y="1254041"/>
            <a:ext cx="1226123"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3" name="Google Shape;393;p100"/>
          <p:cNvGrpSpPr/>
          <p:nvPr/>
        </p:nvGrpSpPr>
        <p:grpSpPr>
          <a:xfrm rot="8100000">
            <a:off x="7511714" y="853864"/>
            <a:ext cx="3167166" cy="299397"/>
            <a:chOff x="-304800" y="4182975"/>
            <a:chExt cx="3167197" cy="299400"/>
          </a:xfrm>
        </p:grpSpPr>
        <p:sp>
          <p:nvSpPr>
            <p:cNvPr id="394" name="Google Shape;394;p100"/>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100"/>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396"/>
        <p:cNvGrpSpPr/>
        <p:nvPr/>
      </p:nvGrpSpPr>
      <p:grpSpPr>
        <a:xfrm>
          <a:off x="0" y="0"/>
          <a:ext cx="0" cy="0"/>
          <a:chOff x="0" y="0"/>
          <a:chExt cx="0" cy="0"/>
        </a:xfrm>
      </p:grpSpPr>
      <p:sp>
        <p:nvSpPr>
          <p:cNvPr id="397" name="Google Shape;397;p101"/>
          <p:cNvSpPr/>
          <p:nvPr/>
        </p:nvSpPr>
        <p:spPr>
          <a:xfrm>
            <a:off x="0" y="2491825"/>
            <a:ext cx="9144000" cy="2651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01"/>
          <p:cNvSpPr txBox="1">
            <a:spLocks noGrp="1"/>
          </p:cNvSpPr>
          <p:nvPr>
            <p:ph type="title"/>
          </p:nvPr>
        </p:nvSpPr>
        <p:spPr>
          <a:xfrm>
            <a:off x="6873731" y="2148750"/>
            <a:ext cx="2876100" cy="333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30000"/>
              <a:buNone/>
              <a:defRPr sz="30000">
                <a:solidFill>
                  <a:schemeClr val="accent1"/>
                </a:solidFill>
              </a:defRPr>
            </a:lvl1pPr>
            <a:lvl2pPr lvl="1" algn="r">
              <a:lnSpc>
                <a:spcPct val="100000"/>
              </a:lnSpc>
              <a:spcBef>
                <a:spcPts val="0"/>
              </a:spcBef>
              <a:spcAft>
                <a:spcPts val="0"/>
              </a:spcAft>
              <a:buClr>
                <a:schemeClr val="accent1"/>
              </a:buClr>
              <a:buSzPts val="30000"/>
              <a:buNone/>
              <a:defRPr sz="30000">
                <a:solidFill>
                  <a:schemeClr val="accent1"/>
                </a:solidFill>
              </a:defRPr>
            </a:lvl2pPr>
            <a:lvl3pPr lvl="2" algn="r">
              <a:lnSpc>
                <a:spcPct val="100000"/>
              </a:lnSpc>
              <a:spcBef>
                <a:spcPts val="0"/>
              </a:spcBef>
              <a:spcAft>
                <a:spcPts val="0"/>
              </a:spcAft>
              <a:buClr>
                <a:schemeClr val="accent1"/>
              </a:buClr>
              <a:buSzPts val="30000"/>
              <a:buNone/>
              <a:defRPr sz="30000">
                <a:solidFill>
                  <a:schemeClr val="accent1"/>
                </a:solidFill>
              </a:defRPr>
            </a:lvl3pPr>
            <a:lvl4pPr lvl="3" algn="r">
              <a:lnSpc>
                <a:spcPct val="100000"/>
              </a:lnSpc>
              <a:spcBef>
                <a:spcPts val="0"/>
              </a:spcBef>
              <a:spcAft>
                <a:spcPts val="0"/>
              </a:spcAft>
              <a:buClr>
                <a:schemeClr val="accent1"/>
              </a:buClr>
              <a:buSzPts val="30000"/>
              <a:buNone/>
              <a:defRPr sz="30000">
                <a:solidFill>
                  <a:schemeClr val="accent1"/>
                </a:solidFill>
              </a:defRPr>
            </a:lvl4pPr>
            <a:lvl5pPr lvl="4" algn="r">
              <a:lnSpc>
                <a:spcPct val="100000"/>
              </a:lnSpc>
              <a:spcBef>
                <a:spcPts val="0"/>
              </a:spcBef>
              <a:spcAft>
                <a:spcPts val="0"/>
              </a:spcAft>
              <a:buClr>
                <a:schemeClr val="accent1"/>
              </a:buClr>
              <a:buSzPts val="30000"/>
              <a:buNone/>
              <a:defRPr sz="30000">
                <a:solidFill>
                  <a:schemeClr val="accent1"/>
                </a:solidFill>
              </a:defRPr>
            </a:lvl5pPr>
            <a:lvl6pPr lvl="5" algn="r">
              <a:lnSpc>
                <a:spcPct val="100000"/>
              </a:lnSpc>
              <a:spcBef>
                <a:spcPts val="0"/>
              </a:spcBef>
              <a:spcAft>
                <a:spcPts val="0"/>
              </a:spcAft>
              <a:buClr>
                <a:schemeClr val="accent1"/>
              </a:buClr>
              <a:buSzPts val="30000"/>
              <a:buNone/>
              <a:defRPr sz="30000">
                <a:solidFill>
                  <a:schemeClr val="accent1"/>
                </a:solidFill>
              </a:defRPr>
            </a:lvl6pPr>
            <a:lvl7pPr lvl="6" algn="r">
              <a:lnSpc>
                <a:spcPct val="100000"/>
              </a:lnSpc>
              <a:spcBef>
                <a:spcPts val="0"/>
              </a:spcBef>
              <a:spcAft>
                <a:spcPts val="0"/>
              </a:spcAft>
              <a:buClr>
                <a:schemeClr val="accent1"/>
              </a:buClr>
              <a:buSzPts val="30000"/>
              <a:buNone/>
              <a:defRPr sz="30000">
                <a:solidFill>
                  <a:schemeClr val="accent1"/>
                </a:solidFill>
              </a:defRPr>
            </a:lvl7pPr>
            <a:lvl8pPr lvl="7" algn="r">
              <a:lnSpc>
                <a:spcPct val="100000"/>
              </a:lnSpc>
              <a:spcBef>
                <a:spcPts val="0"/>
              </a:spcBef>
              <a:spcAft>
                <a:spcPts val="0"/>
              </a:spcAft>
              <a:buClr>
                <a:schemeClr val="accent1"/>
              </a:buClr>
              <a:buSzPts val="30000"/>
              <a:buNone/>
              <a:defRPr sz="30000">
                <a:solidFill>
                  <a:schemeClr val="accent1"/>
                </a:solidFill>
              </a:defRPr>
            </a:lvl8pPr>
            <a:lvl9pPr lvl="8" algn="r">
              <a:lnSpc>
                <a:spcPct val="100000"/>
              </a:lnSpc>
              <a:spcBef>
                <a:spcPts val="0"/>
              </a:spcBef>
              <a:spcAft>
                <a:spcPts val="0"/>
              </a:spcAft>
              <a:buClr>
                <a:schemeClr val="accent1"/>
              </a:buClr>
              <a:buSzPts val="30000"/>
              <a:buNone/>
              <a:defRPr sz="30000">
                <a:solidFill>
                  <a:schemeClr val="accent1"/>
                </a:solidFill>
              </a:defRPr>
            </a:lvl9pPr>
          </a:lstStyle>
          <a:p>
            <a:endParaRPr/>
          </a:p>
        </p:txBody>
      </p:sp>
      <p:sp>
        <p:nvSpPr>
          <p:cNvPr id="399" name="Google Shape;399;p101"/>
          <p:cNvSpPr txBox="1">
            <a:spLocks noGrp="1"/>
          </p:cNvSpPr>
          <p:nvPr>
            <p:ph type="title" idx="2"/>
          </p:nvPr>
        </p:nvSpPr>
        <p:spPr>
          <a:xfrm>
            <a:off x="1414575" y="3390275"/>
            <a:ext cx="6018900" cy="841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grpSp>
        <p:nvGrpSpPr>
          <p:cNvPr id="400" name="Google Shape;400;p101"/>
          <p:cNvGrpSpPr/>
          <p:nvPr/>
        </p:nvGrpSpPr>
        <p:grpSpPr>
          <a:xfrm rot="8100000">
            <a:off x="6591951" y="-66783"/>
            <a:ext cx="3167166" cy="299397"/>
            <a:chOff x="-304800" y="4182975"/>
            <a:chExt cx="3167197" cy="299400"/>
          </a:xfrm>
        </p:grpSpPr>
        <p:sp>
          <p:nvSpPr>
            <p:cNvPr id="401" name="Google Shape;401;p101"/>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101"/>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3" name="Google Shape;403;p101"/>
          <p:cNvGrpSpPr/>
          <p:nvPr/>
        </p:nvGrpSpPr>
        <p:grpSpPr>
          <a:xfrm rot="8100000">
            <a:off x="7205126" y="-66783"/>
            <a:ext cx="3167166" cy="299397"/>
            <a:chOff x="-304800" y="4182975"/>
            <a:chExt cx="3167197" cy="299400"/>
          </a:xfrm>
        </p:grpSpPr>
        <p:sp>
          <p:nvSpPr>
            <p:cNvPr id="404" name="Google Shape;404;p101"/>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101"/>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406"/>
        <p:cNvGrpSpPr/>
        <p:nvPr/>
      </p:nvGrpSpPr>
      <p:grpSpPr>
        <a:xfrm>
          <a:off x="0" y="0"/>
          <a:ext cx="0" cy="0"/>
          <a:chOff x="0" y="0"/>
          <a:chExt cx="0" cy="0"/>
        </a:xfrm>
      </p:grpSpPr>
      <p:sp>
        <p:nvSpPr>
          <p:cNvPr id="407" name="Google Shape;407;p102"/>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408" name="Google Shape;408;p102"/>
          <p:cNvGrpSpPr/>
          <p:nvPr/>
        </p:nvGrpSpPr>
        <p:grpSpPr>
          <a:xfrm>
            <a:off x="-4273" y="572458"/>
            <a:ext cx="1253473" cy="328535"/>
            <a:chOff x="-8548" y="582500"/>
            <a:chExt cx="1253473" cy="328535"/>
          </a:xfrm>
        </p:grpSpPr>
        <p:sp>
          <p:nvSpPr>
            <p:cNvPr id="409" name="Google Shape;409;p102"/>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102"/>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4_1_1">
    <p:bg>
      <p:bgPr>
        <a:solidFill>
          <a:schemeClr val="lt2"/>
        </a:solidFill>
        <a:effectLst/>
      </p:bgPr>
    </p:bg>
    <p:spTree>
      <p:nvGrpSpPr>
        <p:cNvPr id="1" name="Shape 411"/>
        <p:cNvGrpSpPr/>
        <p:nvPr/>
      </p:nvGrpSpPr>
      <p:grpSpPr>
        <a:xfrm>
          <a:off x="0" y="0"/>
          <a:ext cx="0" cy="0"/>
          <a:chOff x="0" y="0"/>
          <a:chExt cx="0" cy="0"/>
        </a:xfrm>
      </p:grpSpPr>
      <p:grpSp>
        <p:nvGrpSpPr>
          <p:cNvPr id="412" name="Google Shape;412;p103"/>
          <p:cNvGrpSpPr/>
          <p:nvPr/>
        </p:nvGrpSpPr>
        <p:grpSpPr>
          <a:xfrm>
            <a:off x="-1491518" y="105563"/>
            <a:ext cx="3064405" cy="2451230"/>
            <a:chOff x="-1491518" y="3001163"/>
            <a:chExt cx="3064405" cy="2451230"/>
          </a:xfrm>
        </p:grpSpPr>
        <p:grpSp>
          <p:nvGrpSpPr>
            <p:cNvPr id="413" name="Google Shape;413;p103"/>
            <p:cNvGrpSpPr/>
            <p:nvPr/>
          </p:nvGrpSpPr>
          <p:grpSpPr>
            <a:xfrm rot="-2700000">
              <a:off x="-1236311" y="4077080"/>
              <a:ext cx="3167166" cy="299397"/>
              <a:chOff x="-304800" y="4182975"/>
              <a:chExt cx="3167197" cy="299400"/>
            </a:xfrm>
          </p:grpSpPr>
          <p:sp>
            <p:nvSpPr>
              <p:cNvPr id="414" name="Google Shape;414;p103"/>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03"/>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6" name="Google Shape;416;p103"/>
            <p:cNvGrpSpPr/>
            <p:nvPr/>
          </p:nvGrpSpPr>
          <p:grpSpPr>
            <a:xfrm rot="-2700000">
              <a:off x="-1849486" y="4077080"/>
              <a:ext cx="3167166" cy="299397"/>
              <a:chOff x="-304800" y="4182975"/>
              <a:chExt cx="3167197" cy="299400"/>
            </a:xfrm>
          </p:grpSpPr>
          <p:sp>
            <p:nvSpPr>
              <p:cNvPr id="417" name="Google Shape;417;p103"/>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103"/>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19" name="Google Shape;419;p103"/>
          <p:cNvSpPr txBox="1">
            <a:spLocks noGrp="1"/>
          </p:cNvSpPr>
          <p:nvPr>
            <p:ph type="title"/>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grpSp>
        <p:nvGrpSpPr>
          <p:cNvPr id="420" name="Google Shape;420;p103"/>
          <p:cNvGrpSpPr/>
          <p:nvPr/>
        </p:nvGrpSpPr>
        <p:grpSpPr>
          <a:xfrm rot="10800000">
            <a:off x="7894801" y="572458"/>
            <a:ext cx="1253473" cy="328535"/>
            <a:chOff x="-8548" y="582500"/>
            <a:chExt cx="1253473" cy="328535"/>
          </a:xfrm>
        </p:grpSpPr>
        <p:sp>
          <p:nvSpPr>
            <p:cNvPr id="421" name="Google Shape;421;p103"/>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103"/>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3"/>
        <p:cNvGrpSpPr/>
        <p:nvPr/>
      </p:nvGrpSpPr>
      <p:grpSpPr>
        <a:xfrm>
          <a:off x="0" y="0"/>
          <a:ext cx="0" cy="0"/>
          <a:chOff x="0" y="0"/>
          <a:chExt cx="0" cy="0"/>
        </a:xfrm>
      </p:grpSpPr>
      <p:sp>
        <p:nvSpPr>
          <p:cNvPr id="424" name="Google Shape;424;p104"/>
          <p:cNvSpPr txBox="1">
            <a:spLocks noGrp="1"/>
          </p:cNvSpPr>
          <p:nvPr>
            <p:ph type="subTitle" idx="1"/>
          </p:nvPr>
        </p:nvSpPr>
        <p:spPr>
          <a:xfrm>
            <a:off x="6124125" y="2307550"/>
            <a:ext cx="2201700" cy="1967100"/>
          </a:xfrm>
          <a:prstGeom prst="rect">
            <a:avLst/>
          </a:prstGeom>
          <a:no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600"/>
              <a:buNone/>
              <a:defRPr/>
            </a:lvl1pPr>
            <a:lvl2pPr lvl="1" algn="r">
              <a:lnSpc>
                <a:spcPct val="100000"/>
              </a:lnSpc>
              <a:spcBef>
                <a:spcPts val="0"/>
              </a:spcBef>
              <a:spcAft>
                <a:spcPts val="0"/>
              </a:spcAft>
              <a:buSzPts val="1600"/>
              <a:buNone/>
              <a:defRPr sz="1600"/>
            </a:lvl2pPr>
            <a:lvl3pPr lvl="2" algn="r">
              <a:lnSpc>
                <a:spcPct val="100000"/>
              </a:lnSpc>
              <a:spcBef>
                <a:spcPts val="0"/>
              </a:spcBef>
              <a:spcAft>
                <a:spcPts val="0"/>
              </a:spcAft>
              <a:buSzPts val="1600"/>
              <a:buNone/>
              <a:defRPr sz="1600"/>
            </a:lvl3pPr>
            <a:lvl4pPr lvl="3" algn="r">
              <a:lnSpc>
                <a:spcPct val="100000"/>
              </a:lnSpc>
              <a:spcBef>
                <a:spcPts val="0"/>
              </a:spcBef>
              <a:spcAft>
                <a:spcPts val="0"/>
              </a:spcAft>
              <a:buSzPts val="1600"/>
              <a:buNone/>
              <a:defRPr sz="1600"/>
            </a:lvl4pPr>
            <a:lvl5pPr lvl="4" algn="r">
              <a:lnSpc>
                <a:spcPct val="100000"/>
              </a:lnSpc>
              <a:spcBef>
                <a:spcPts val="0"/>
              </a:spcBef>
              <a:spcAft>
                <a:spcPts val="0"/>
              </a:spcAft>
              <a:buSzPts val="1600"/>
              <a:buNone/>
              <a:defRPr sz="1600"/>
            </a:lvl5pPr>
            <a:lvl6pPr lvl="5" algn="r">
              <a:lnSpc>
                <a:spcPct val="100000"/>
              </a:lnSpc>
              <a:spcBef>
                <a:spcPts val="0"/>
              </a:spcBef>
              <a:spcAft>
                <a:spcPts val="0"/>
              </a:spcAft>
              <a:buSzPts val="1600"/>
              <a:buNone/>
              <a:defRPr sz="1600"/>
            </a:lvl6pPr>
            <a:lvl7pPr lvl="6" algn="r">
              <a:lnSpc>
                <a:spcPct val="100000"/>
              </a:lnSpc>
              <a:spcBef>
                <a:spcPts val="0"/>
              </a:spcBef>
              <a:spcAft>
                <a:spcPts val="0"/>
              </a:spcAft>
              <a:buSzPts val="1600"/>
              <a:buNone/>
              <a:defRPr sz="1600"/>
            </a:lvl7pPr>
            <a:lvl8pPr lvl="7" algn="r">
              <a:lnSpc>
                <a:spcPct val="100000"/>
              </a:lnSpc>
              <a:spcBef>
                <a:spcPts val="0"/>
              </a:spcBef>
              <a:spcAft>
                <a:spcPts val="0"/>
              </a:spcAft>
              <a:buSzPts val="1600"/>
              <a:buNone/>
              <a:defRPr sz="1600"/>
            </a:lvl8pPr>
            <a:lvl9pPr lvl="8" algn="r">
              <a:lnSpc>
                <a:spcPct val="100000"/>
              </a:lnSpc>
              <a:spcBef>
                <a:spcPts val="0"/>
              </a:spcBef>
              <a:spcAft>
                <a:spcPts val="0"/>
              </a:spcAft>
              <a:buSzPts val="1600"/>
              <a:buNone/>
              <a:defRPr sz="1600"/>
            </a:lvl9pPr>
          </a:lstStyle>
          <a:p>
            <a:endParaRPr/>
          </a:p>
        </p:txBody>
      </p:sp>
      <p:grpSp>
        <p:nvGrpSpPr>
          <p:cNvPr id="425" name="Google Shape;425;p104"/>
          <p:cNvGrpSpPr/>
          <p:nvPr/>
        </p:nvGrpSpPr>
        <p:grpSpPr>
          <a:xfrm rot="10800000">
            <a:off x="7894801" y="572458"/>
            <a:ext cx="1253473" cy="328535"/>
            <a:chOff x="-8548" y="582500"/>
            <a:chExt cx="1253473" cy="328535"/>
          </a:xfrm>
        </p:grpSpPr>
        <p:sp>
          <p:nvSpPr>
            <p:cNvPr id="426" name="Google Shape;426;p104"/>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104"/>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8" name="Google Shape;428;p104"/>
          <p:cNvSpPr txBox="1">
            <a:spLocks noGrp="1"/>
          </p:cNvSpPr>
          <p:nvPr>
            <p:ph type="title"/>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e Column Text">
  <p:cSld name="CUSTOM_23">
    <p:bg>
      <p:bgPr>
        <a:solidFill>
          <a:schemeClr val="accent3"/>
        </a:solidFill>
        <a:effectLst/>
      </p:bgPr>
    </p:bg>
    <p:spTree>
      <p:nvGrpSpPr>
        <p:cNvPr id="1" name="Shape 429"/>
        <p:cNvGrpSpPr/>
        <p:nvPr/>
      </p:nvGrpSpPr>
      <p:grpSpPr>
        <a:xfrm>
          <a:off x="0" y="0"/>
          <a:ext cx="0" cy="0"/>
          <a:chOff x="0" y="0"/>
          <a:chExt cx="0" cy="0"/>
        </a:xfrm>
      </p:grpSpPr>
      <p:sp>
        <p:nvSpPr>
          <p:cNvPr id="430" name="Google Shape;430;p105"/>
          <p:cNvSpPr txBox="1">
            <a:spLocks noGrp="1"/>
          </p:cNvSpPr>
          <p:nvPr>
            <p:ph type="subTitle" idx="1"/>
          </p:nvPr>
        </p:nvSpPr>
        <p:spPr>
          <a:xfrm>
            <a:off x="719000" y="1425575"/>
            <a:ext cx="2908200" cy="2352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None/>
              <a:defRPr/>
            </a:lvl1pPr>
            <a:lvl2pPr lvl="1" algn="r">
              <a:lnSpc>
                <a:spcPct val="100000"/>
              </a:lnSpc>
              <a:spcBef>
                <a:spcPts val="0"/>
              </a:spcBef>
              <a:spcAft>
                <a:spcPts val="0"/>
              </a:spcAft>
              <a:buSzPts val="1600"/>
              <a:buNone/>
              <a:defRPr sz="1600"/>
            </a:lvl2pPr>
            <a:lvl3pPr lvl="2" algn="r">
              <a:lnSpc>
                <a:spcPct val="100000"/>
              </a:lnSpc>
              <a:spcBef>
                <a:spcPts val="0"/>
              </a:spcBef>
              <a:spcAft>
                <a:spcPts val="0"/>
              </a:spcAft>
              <a:buSzPts val="1600"/>
              <a:buNone/>
              <a:defRPr sz="1600"/>
            </a:lvl3pPr>
            <a:lvl4pPr lvl="3" algn="r">
              <a:lnSpc>
                <a:spcPct val="100000"/>
              </a:lnSpc>
              <a:spcBef>
                <a:spcPts val="0"/>
              </a:spcBef>
              <a:spcAft>
                <a:spcPts val="0"/>
              </a:spcAft>
              <a:buSzPts val="1600"/>
              <a:buNone/>
              <a:defRPr sz="1600"/>
            </a:lvl4pPr>
            <a:lvl5pPr lvl="4" algn="r">
              <a:lnSpc>
                <a:spcPct val="100000"/>
              </a:lnSpc>
              <a:spcBef>
                <a:spcPts val="0"/>
              </a:spcBef>
              <a:spcAft>
                <a:spcPts val="0"/>
              </a:spcAft>
              <a:buSzPts val="1600"/>
              <a:buNone/>
              <a:defRPr sz="1600"/>
            </a:lvl5pPr>
            <a:lvl6pPr lvl="5" algn="r">
              <a:lnSpc>
                <a:spcPct val="100000"/>
              </a:lnSpc>
              <a:spcBef>
                <a:spcPts val="0"/>
              </a:spcBef>
              <a:spcAft>
                <a:spcPts val="0"/>
              </a:spcAft>
              <a:buSzPts val="1600"/>
              <a:buNone/>
              <a:defRPr sz="1600"/>
            </a:lvl6pPr>
            <a:lvl7pPr lvl="6" algn="r">
              <a:lnSpc>
                <a:spcPct val="100000"/>
              </a:lnSpc>
              <a:spcBef>
                <a:spcPts val="0"/>
              </a:spcBef>
              <a:spcAft>
                <a:spcPts val="0"/>
              </a:spcAft>
              <a:buSzPts val="1600"/>
              <a:buNone/>
              <a:defRPr sz="1600"/>
            </a:lvl7pPr>
            <a:lvl8pPr lvl="7" algn="r">
              <a:lnSpc>
                <a:spcPct val="100000"/>
              </a:lnSpc>
              <a:spcBef>
                <a:spcPts val="0"/>
              </a:spcBef>
              <a:spcAft>
                <a:spcPts val="0"/>
              </a:spcAft>
              <a:buSzPts val="1600"/>
              <a:buNone/>
              <a:defRPr sz="1600"/>
            </a:lvl8pPr>
            <a:lvl9pPr lvl="8" algn="r">
              <a:lnSpc>
                <a:spcPct val="100000"/>
              </a:lnSpc>
              <a:spcBef>
                <a:spcPts val="0"/>
              </a:spcBef>
              <a:spcAft>
                <a:spcPts val="0"/>
              </a:spcAft>
              <a:buSzPts val="1600"/>
              <a:buNone/>
              <a:defRPr sz="1600"/>
            </a:lvl9pPr>
          </a:lstStyle>
          <a:p>
            <a:endParaRPr/>
          </a:p>
        </p:txBody>
      </p:sp>
      <p:grpSp>
        <p:nvGrpSpPr>
          <p:cNvPr id="431" name="Google Shape;431;p105"/>
          <p:cNvGrpSpPr/>
          <p:nvPr/>
        </p:nvGrpSpPr>
        <p:grpSpPr>
          <a:xfrm rot="10800000">
            <a:off x="7894801" y="572458"/>
            <a:ext cx="1253473" cy="328535"/>
            <a:chOff x="-8548" y="582500"/>
            <a:chExt cx="1253473" cy="328535"/>
          </a:xfrm>
        </p:grpSpPr>
        <p:sp>
          <p:nvSpPr>
            <p:cNvPr id="432" name="Google Shape;432;p105"/>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105"/>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4" name="Google Shape;434;p105"/>
          <p:cNvSpPr txBox="1">
            <a:spLocks noGrp="1"/>
          </p:cNvSpPr>
          <p:nvPr>
            <p:ph type="title"/>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5">
    <p:spTree>
      <p:nvGrpSpPr>
        <p:cNvPr id="1" name="Shape 435"/>
        <p:cNvGrpSpPr/>
        <p:nvPr/>
      </p:nvGrpSpPr>
      <p:grpSpPr>
        <a:xfrm>
          <a:off x="0" y="0"/>
          <a:ext cx="0" cy="0"/>
          <a:chOff x="0" y="0"/>
          <a:chExt cx="0" cy="0"/>
        </a:xfrm>
      </p:grpSpPr>
      <p:sp>
        <p:nvSpPr>
          <p:cNvPr id="436" name="Google Shape;436;p106"/>
          <p:cNvSpPr/>
          <p:nvPr/>
        </p:nvSpPr>
        <p:spPr>
          <a:xfrm>
            <a:off x="0" y="0"/>
            <a:ext cx="33267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7" name="Google Shape;437;p106"/>
          <p:cNvGrpSpPr/>
          <p:nvPr/>
        </p:nvGrpSpPr>
        <p:grpSpPr>
          <a:xfrm rot="5400000">
            <a:off x="-1805719" y="-1418186"/>
            <a:ext cx="3064405" cy="2451230"/>
            <a:chOff x="-1491518" y="3001163"/>
            <a:chExt cx="3064405" cy="2451230"/>
          </a:xfrm>
        </p:grpSpPr>
        <p:grpSp>
          <p:nvGrpSpPr>
            <p:cNvPr id="438" name="Google Shape;438;p106"/>
            <p:cNvGrpSpPr/>
            <p:nvPr/>
          </p:nvGrpSpPr>
          <p:grpSpPr>
            <a:xfrm rot="-2700000">
              <a:off x="-1236311" y="4077080"/>
              <a:ext cx="3167166" cy="299397"/>
              <a:chOff x="-304800" y="4182975"/>
              <a:chExt cx="3167197" cy="299400"/>
            </a:xfrm>
          </p:grpSpPr>
          <p:sp>
            <p:nvSpPr>
              <p:cNvPr id="439" name="Google Shape;439;p106"/>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106"/>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1" name="Google Shape;441;p106"/>
            <p:cNvGrpSpPr/>
            <p:nvPr/>
          </p:nvGrpSpPr>
          <p:grpSpPr>
            <a:xfrm rot="-2700000">
              <a:off x="-1849486" y="4077080"/>
              <a:ext cx="3167166" cy="299397"/>
              <a:chOff x="-304800" y="4182975"/>
              <a:chExt cx="3167197" cy="299400"/>
            </a:xfrm>
          </p:grpSpPr>
          <p:sp>
            <p:nvSpPr>
              <p:cNvPr id="442" name="Google Shape;442;p106"/>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106"/>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44" name="Google Shape;444;p106"/>
          <p:cNvSpPr txBox="1">
            <a:spLocks noGrp="1"/>
          </p:cNvSpPr>
          <p:nvPr>
            <p:ph type="title"/>
          </p:nvPr>
        </p:nvSpPr>
        <p:spPr>
          <a:xfrm>
            <a:off x="850350" y="2852375"/>
            <a:ext cx="2528100" cy="226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7FE0"/>
              </a:buClr>
              <a:buSzPts val="30000"/>
              <a:buNone/>
              <a:defRPr sz="30000">
                <a:solidFill>
                  <a:schemeClr val="accent1"/>
                </a:solidFill>
              </a:defRPr>
            </a:lvl1pPr>
            <a:lvl2pPr lvl="1" algn="r">
              <a:lnSpc>
                <a:spcPct val="100000"/>
              </a:lnSpc>
              <a:spcBef>
                <a:spcPts val="0"/>
              </a:spcBef>
              <a:spcAft>
                <a:spcPts val="0"/>
              </a:spcAft>
              <a:buClr>
                <a:schemeClr val="accent1"/>
              </a:buClr>
              <a:buSzPts val="30000"/>
              <a:buNone/>
              <a:defRPr sz="30000">
                <a:solidFill>
                  <a:schemeClr val="accent1"/>
                </a:solidFill>
              </a:defRPr>
            </a:lvl2pPr>
            <a:lvl3pPr lvl="2" algn="r">
              <a:lnSpc>
                <a:spcPct val="100000"/>
              </a:lnSpc>
              <a:spcBef>
                <a:spcPts val="0"/>
              </a:spcBef>
              <a:spcAft>
                <a:spcPts val="0"/>
              </a:spcAft>
              <a:buClr>
                <a:schemeClr val="accent1"/>
              </a:buClr>
              <a:buSzPts val="30000"/>
              <a:buNone/>
              <a:defRPr sz="30000">
                <a:solidFill>
                  <a:schemeClr val="accent1"/>
                </a:solidFill>
              </a:defRPr>
            </a:lvl3pPr>
            <a:lvl4pPr lvl="3" algn="r">
              <a:lnSpc>
                <a:spcPct val="100000"/>
              </a:lnSpc>
              <a:spcBef>
                <a:spcPts val="0"/>
              </a:spcBef>
              <a:spcAft>
                <a:spcPts val="0"/>
              </a:spcAft>
              <a:buClr>
                <a:schemeClr val="accent1"/>
              </a:buClr>
              <a:buSzPts val="30000"/>
              <a:buNone/>
              <a:defRPr sz="30000">
                <a:solidFill>
                  <a:schemeClr val="accent1"/>
                </a:solidFill>
              </a:defRPr>
            </a:lvl4pPr>
            <a:lvl5pPr lvl="4" algn="r">
              <a:lnSpc>
                <a:spcPct val="100000"/>
              </a:lnSpc>
              <a:spcBef>
                <a:spcPts val="0"/>
              </a:spcBef>
              <a:spcAft>
                <a:spcPts val="0"/>
              </a:spcAft>
              <a:buClr>
                <a:schemeClr val="accent1"/>
              </a:buClr>
              <a:buSzPts val="30000"/>
              <a:buNone/>
              <a:defRPr sz="30000">
                <a:solidFill>
                  <a:schemeClr val="accent1"/>
                </a:solidFill>
              </a:defRPr>
            </a:lvl5pPr>
            <a:lvl6pPr lvl="5" algn="r">
              <a:lnSpc>
                <a:spcPct val="100000"/>
              </a:lnSpc>
              <a:spcBef>
                <a:spcPts val="0"/>
              </a:spcBef>
              <a:spcAft>
                <a:spcPts val="0"/>
              </a:spcAft>
              <a:buClr>
                <a:schemeClr val="accent1"/>
              </a:buClr>
              <a:buSzPts val="30000"/>
              <a:buNone/>
              <a:defRPr sz="30000">
                <a:solidFill>
                  <a:schemeClr val="accent1"/>
                </a:solidFill>
              </a:defRPr>
            </a:lvl6pPr>
            <a:lvl7pPr lvl="6" algn="r">
              <a:lnSpc>
                <a:spcPct val="100000"/>
              </a:lnSpc>
              <a:spcBef>
                <a:spcPts val="0"/>
              </a:spcBef>
              <a:spcAft>
                <a:spcPts val="0"/>
              </a:spcAft>
              <a:buClr>
                <a:schemeClr val="accent1"/>
              </a:buClr>
              <a:buSzPts val="30000"/>
              <a:buNone/>
              <a:defRPr sz="30000">
                <a:solidFill>
                  <a:schemeClr val="accent1"/>
                </a:solidFill>
              </a:defRPr>
            </a:lvl7pPr>
            <a:lvl8pPr lvl="7" algn="r">
              <a:lnSpc>
                <a:spcPct val="100000"/>
              </a:lnSpc>
              <a:spcBef>
                <a:spcPts val="0"/>
              </a:spcBef>
              <a:spcAft>
                <a:spcPts val="0"/>
              </a:spcAft>
              <a:buClr>
                <a:schemeClr val="accent1"/>
              </a:buClr>
              <a:buSzPts val="30000"/>
              <a:buNone/>
              <a:defRPr sz="30000">
                <a:solidFill>
                  <a:schemeClr val="accent1"/>
                </a:solidFill>
              </a:defRPr>
            </a:lvl8pPr>
            <a:lvl9pPr lvl="8" algn="r">
              <a:lnSpc>
                <a:spcPct val="100000"/>
              </a:lnSpc>
              <a:spcBef>
                <a:spcPts val="0"/>
              </a:spcBef>
              <a:spcAft>
                <a:spcPts val="0"/>
              </a:spcAft>
              <a:buClr>
                <a:schemeClr val="accent1"/>
              </a:buClr>
              <a:buSzPts val="30000"/>
              <a:buNone/>
              <a:defRPr sz="30000">
                <a:solidFill>
                  <a:schemeClr val="accent1"/>
                </a:solidFill>
              </a:defRPr>
            </a:lvl9pPr>
          </a:lstStyle>
          <a:p>
            <a:endParaRPr/>
          </a:p>
        </p:txBody>
      </p:sp>
      <p:sp>
        <p:nvSpPr>
          <p:cNvPr id="445" name="Google Shape;445;p106"/>
          <p:cNvSpPr txBox="1">
            <a:spLocks noGrp="1"/>
          </p:cNvSpPr>
          <p:nvPr>
            <p:ph type="title" idx="2"/>
          </p:nvPr>
        </p:nvSpPr>
        <p:spPr>
          <a:xfrm>
            <a:off x="1100280" y="1444549"/>
            <a:ext cx="2711100" cy="519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6"/>
        <p:cNvGrpSpPr/>
        <p:nvPr/>
      </p:nvGrpSpPr>
      <p:grpSpPr>
        <a:xfrm>
          <a:off x="0" y="0"/>
          <a:ext cx="0" cy="0"/>
          <a:chOff x="0" y="0"/>
          <a:chExt cx="0" cy="0"/>
        </a:xfrm>
      </p:grpSpPr>
      <p:sp>
        <p:nvSpPr>
          <p:cNvPr id="447" name="Google Shape;447;p107"/>
          <p:cNvSpPr/>
          <p:nvPr/>
        </p:nvSpPr>
        <p:spPr>
          <a:xfrm>
            <a:off x="0" y="1640850"/>
            <a:ext cx="807600" cy="1861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107"/>
          <p:cNvSpPr txBox="1">
            <a:spLocks noGrp="1"/>
          </p:cNvSpPr>
          <p:nvPr>
            <p:ph type="title"/>
          </p:nvPr>
        </p:nvSpPr>
        <p:spPr>
          <a:xfrm>
            <a:off x="968500" y="1640775"/>
            <a:ext cx="2900100" cy="186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Font typeface="Rubik Black"/>
              <a:buNone/>
              <a:defRPr sz="2000" b="0">
                <a:latin typeface="Rubik Black"/>
                <a:ea typeface="Rubik Black"/>
                <a:cs typeface="Rubik Black"/>
                <a:sym typeface="Rubik Black"/>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CUSTOM_22">
    <p:spTree>
      <p:nvGrpSpPr>
        <p:cNvPr id="1" name="Shape 449"/>
        <p:cNvGrpSpPr/>
        <p:nvPr/>
      </p:nvGrpSpPr>
      <p:grpSpPr>
        <a:xfrm>
          <a:off x="0" y="0"/>
          <a:ext cx="0" cy="0"/>
          <a:chOff x="0" y="0"/>
          <a:chExt cx="0" cy="0"/>
        </a:xfrm>
      </p:grpSpPr>
      <p:sp>
        <p:nvSpPr>
          <p:cNvPr id="450" name="Google Shape;450;p108"/>
          <p:cNvSpPr txBox="1">
            <a:spLocks noGrp="1"/>
          </p:cNvSpPr>
          <p:nvPr>
            <p:ph type="title"/>
          </p:nvPr>
        </p:nvSpPr>
        <p:spPr>
          <a:xfrm>
            <a:off x="4491100" y="2422525"/>
            <a:ext cx="3935100" cy="7974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000"/>
              <a:buFont typeface="Rubik Black"/>
              <a:buNone/>
              <a:defRPr sz="2300" b="0">
                <a:latin typeface="Rubik Black"/>
                <a:ea typeface="Rubik Black"/>
                <a:cs typeface="Rubik Black"/>
                <a:sym typeface="Rubik Black"/>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a:endParaRPr/>
          </a:p>
        </p:txBody>
      </p:sp>
      <p:grpSp>
        <p:nvGrpSpPr>
          <p:cNvPr id="451" name="Google Shape;451;p108"/>
          <p:cNvGrpSpPr/>
          <p:nvPr/>
        </p:nvGrpSpPr>
        <p:grpSpPr>
          <a:xfrm>
            <a:off x="6949919" y="-1142700"/>
            <a:ext cx="3370993" cy="3371877"/>
            <a:chOff x="6949919" y="-1142700"/>
            <a:chExt cx="3370993" cy="3371877"/>
          </a:xfrm>
        </p:grpSpPr>
        <p:grpSp>
          <p:nvGrpSpPr>
            <p:cNvPr id="452" name="Google Shape;452;p108"/>
            <p:cNvGrpSpPr/>
            <p:nvPr/>
          </p:nvGrpSpPr>
          <p:grpSpPr>
            <a:xfrm rot="8100000">
              <a:off x="6591951" y="-66783"/>
              <a:ext cx="3167166" cy="299397"/>
              <a:chOff x="-304800" y="4182975"/>
              <a:chExt cx="3167197" cy="299400"/>
            </a:xfrm>
          </p:grpSpPr>
          <p:sp>
            <p:nvSpPr>
              <p:cNvPr id="453" name="Google Shape;453;p108"/>
              <p:cNvSpPr/>
              <p:nvPr/>
            </p:nvSpPr>
            <p:spPr>
              <a:xfrm>
                <a:off x="2539597" y="4182975"/>
                <a:ext cx="3228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108"/>
              <p:cNvSpPr/>
              <p:nvPr/>
            </p:nvSpPr>
            <p:spPr>
              <a:xfrm>
                <a:off x="-304800" y="4182975"/>
                <a:ext cx="27630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5" name="Google Shape;455;p108"/>
            <p:cNvGrpSpPr/>
            <p:nvPr/>
          </p:nvGrpSpPr>
          <p:grpSpPr>
            <a:xfrm rot="8100000">
              <a:off x="7205126" y="-66783"/>
              <a:ext cx="3167166" cy="299397"/>
              <a:chOff x="-304800" y="4182975"/>
              <a:chExt cx="3167197" cy="299400"/>
            </a:xfrm>
          </p:grpSpPr>
          <p:sp>
            <p:nvSpPr>
              <p:cNvPr id="456" name="Google Shape;456;p108"/>
              <p:cNvSpPr/>
              <p:nvPr/>
            </p:nvSpPr>
            <p:spPr>
              <a:xfrm>
                <a:off x="2539597" y="4182975"/>
                <a:ext cx="3228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108"/>
              <p:cNvSpPr/>
              <p:nvPr/>
            </p:nvSpPr>
            <p:spPr>
              <a:xfrm>
                <a:off x="-304800" y="4182975"/>
                <a:ext cx="27630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8" name="Google Shape;458;p108"/>
            <p:cNvSpPr/>
            <p:nvPr/>
          </p:nvSpPr>
          <p:spPr>
            <a:xfrm rot="8100000">
              <a:off x="7243633" y="710788"/>
              <a:ext cx="2762808" cy="29953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108"/>
            <p:cNvSpPr/>
            <p:nvPr/>
          </p:nvSpPr>
          <p:spPr>
            <a:xfrm rot="8100000">
              <a:off x="8691136" y="1254041"/>
              <a:ext cx="1226123" cy="29953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0" name="Google Shape;460;p108"/>
            <p:cNvGrpSpPr/>
            <p:nvPr/>
          </p:nvGrpSpPr>
          <p:grpSpPr>
            <a:xfrm rot="8100000">
              <a:off x="7511714" y="853864"/>
              <a:ext cx="3167166" cy="299397"/>
              <a:chOff x="-304800" y="4182975"/>
              <a:chExt cx="3167197" cy="299400"/>
            </a:xfrm>
          </p:grpSpPr>
          <p:sp>
            <p:nvSpPr>
              <p:cNvPr id="461" name="Google Shape;461;p108"/>
              <p:cNvSpPr/>
              <p:nvPr/>
            </p:nvSpPr>
            <p:spPr>
              <a:xfrm>
                <a:off x="-304800" y="4182975"/>
                <a:ext cx="27630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108"/>
              <p:cNvSpPr/>
              <p:nvPr/>
            </p:nvSpPr>
            <p:spPr>
              <a:xfrm>
                <a:off x="2539597" y="4182975"/>
                <a:ext cx="322800" cy="299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1">
  <p:cSld name="CUSTOM_22_1">
    <p:spTree>
      <p:nvGrpSpPr>
        <p:cNvPr id="1" name="Shape 463"/>
        <p:cNvGrpSpPr/>
        <p:nvPr/>
      </p:nvGrpSpPr>
      <p:grpSpPr>
        <a:xfrm>
          <a:off x="0" y="0"/>
          <a:ext cx="0" cy="0"/>
          <a:chOff x="0" y="0"/>
          <a:chExt cx="0" cy="0"/>
        </a:xfrm>
      </p:grpSpPr>
      <p:sp>
        <p:nvSpPr>
          <p:cNvPr id="464" name="Google Shape;464;p109"/>
          <p:cNvSpPr/>
          <p:nvPr/>
        </p:nvSpPr>
        <p:spPr>
          <a:xfrm>
            <a:off x="5124300" y="0"/>
            <a:ext cx="40197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109"/>
          <p:cNvSpPr txBox="1">
            <a:spLocks noGrp="1"/>
          </p:cNvSpPr>
          <p:nvPr>
            <p:ph type="title"/>
          </p:nvPr>
        </p:nvSpPr>
        <p:spPr>
          <a:xfrm>
            <a:off x="5499100" y="1927225"/>
            <a:ext cx="2927400" cy="24954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000"/>
              <a:buFont typeface="Rubik Black"/>
              <a:buNone/>
              <a:defRPr sz="3100" b="0">
                <a:solidFill>
                  <a:schemeClr val="lt1"/>
                </a:solidFill>
                <a:latin typeface="Rubik Black"/>
                <a:ea typeface="Rubik Black"/>
                <a:cs typeface="Rubik Black"/>
                <a:sym typeface="Rubik Black"/>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a:endParaRPr/>
          </a:p>
        </p:txBody>
      </p:sp>
      <p:grpSp>
        <p:nvGrpSpPr>
          <p:cNvPr id="466" name="Google Shape;466;p109"/>
          <p:cNvGrpSpPr/>
          <p:nvPr/>
        </p:nvGrpSpPr>
        <p:grpSpPr>
          <a:xfrm rot="10800000">
            <a:off x="3436194" y="-657851"/>
            <a:ext cx="3370993" cy="3371877"/>
            <a:chOff x="6949919" y="-1142700"/>
            <a:chExt cx="3370993" cy="3371877"/>
          </a:xfrm>
        </p:grpSpPr>
        <p:grpSp>
          <p:nvGrpSpPr>
            <p:cNvPr id="467" name="Google Shape;467;p109"/>
            <p:cNvGrpSpPr/>
            <p:nvPr/>
          </p:nvGrpSpPr>
          <p:grpSpPr>
            <a:xfrm rot="8100000">
              <a:off x="6591951" y="-66783"/>
              <a:ext cx="3167166" cy="299397"/>
              <a:chOff x="-304800" y="4182975"/>
              <a:chExt cx="3167197" cy="299400"/>
            </a:xfrm>
          </p:grpSpPr>
          <p:sp>
            <p:nvSpPr>
              <p:cNvPr id="468" name="Google Shape;468;p109"/>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109"/>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 name="Google Shape;470;p109"/>
            <p:cNvGrpSpPr/>
            <p:nvPr/>
          </p:nvGrpSpPr>
          <p:grpSpPr>
            <a:xfrm rot="8100000">
              <a:off x="7205126" y="-66783"/>
              <a:ext cx="3167166" cy="299397"/>
              <a:chOff x="-304800" y="4182975"/>
              <a:chExt cx="3167197" cy="299400"/>
            </a:xfrm>
          </p:grpSpPr>
          <p:sp>
            <p:nvSpPr>
              <p:cNvPr id="471" name="Google Shape;471;p109"/>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109"/>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3" name="Google Shape;473;p109"/>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109"/>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5" name="Google Shape;475;p109"/>
            <p:cNvGrpSpPr/>
            <p:nvPr/>
          </p:nvGrpSpPr>
          <p:grpSpPr>
            <a:xfrm rot="8100000">
              <a:off x="7511714" y="853864"/>
              <a:ext cx="3167166" cy="299397"/>
              <a:chOff x="-304800" y="4182975"/>
              <a:chExt cx="3167197" cy="299400"/>
            </a:xfrm>
          </p:grpSpPr>
          <p:sp>
            <p:nvSpPr>
              <p:cNvPr id="476" name="Google Shape;476;p109"/>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109"/>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2">
  <p:cSld name="CUSTOM_19_1">
    <p:bg>
      <p:bgPr>
        <a:solidFill>
          <a:schemeClr val="lt2"/>
        </a:solidFill>
        <a:effectLst/>
      </p:bgPr>
    </p:bg>
    <p:spTree>
      <p:nvGrpSpPr>
        <p:cNvPr id="1" name="Shape 62"/>
        <p:cNvGrpSpPr/>
        <p:nvPr/>
      </p:nvGrpSpPr>
      <p:grpSpPr>
        <a:xfrm>
          <a:off x="0" y="0"/>
          <a:ext cx="0" cy="0"/>
          <a:chOff x="0" y="0"/>
          <a:chExt cx="0" cy="0"/>
        </a:xfrm>
      </p:grpSpPr>
      <p:sp>
        <p:nvSpPr>
          <p:cNvPr id="63" name="Google Shape;63;p83"/>
          <p:cNvSpPr txBox="1">
            <a:spLocks noGrp="1"/>
          </p:cNvSpPr>
          <p:nvPr>
            <p:ph type="subTitle" idx="1"/>
          </p:nvPr>
        </p:nvSpPr>
        <p:spPr>
          <a:xfrm>
            <a:off x="5717638" y="3284275"/>
            <a:ext cx="14766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64" name="Google Shape;64;p83"/>
          <p:cNvSpPr txBox="1">
            <a:spLocks noGrp="1"/>
          </p:cNvSpPr>
          <p:nvPr>
            <p:ph type="subTitle" idx="2"/>
          </p:nvPr>
        </p:nvSpPr>
        <p:spPr>
          <a:xfrm>
            <a:off x="5717638" y="1919800"/>
            <a:ext cx="1469700" cy="2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65" name="Google Shape;65;p83"/>
          <p:cNvSpPr txBox="1">
            <a:spLocks noGrp="1"/>
          </p:cNvSpPr>
          <p:nvPr>
            <p:ph type="subTitle" idx="3"/>
          </p:nvPr>
        </p:nvSpPr>
        <p:spPr>
          <a:xfrm>
            <a:off x="1949550" y="3284750"/>
            <a:ext cx="1476600" cy="209100"/>
          </a:xfrm>
          <a:prstGeom prst="rect">
            <a:avLst/>
          </a:prstGeom>
          <a:no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66" name="Google Shape;66;p83"/>
          <p:cNvSpPr txBox="1">
            <a:spLocks noGrp="1"/>
          </p:cNvSpPr>
          <p:nvPr>
            <p:ph type="subTitle" idx="4"/>
          </p:nvPr>
        </p:nvSpPr>
        <p:spPr>
          <a:xfrm>
            <a:off x="1956451" y="1919800"/>
            <a:ext cx="1469700" cy="209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67" name="Google Shape;67;p83"/>
          <p:cNvSpPr txBox="1">
            <a:spLocks noGrp="1"/>
          </p:cNvSpPr>
          <p:nvPr>
            <p:ph type="title"/>
          </p:nvPr>
        </p:nvSpPr>
        <p:spPr>
          <a:xfrm>
            <a:off x="4922972" y="3284263"/>
            <a:ext cx="680400" cy="6804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8" name="Google Shape;68;p83"/>
          <p:cNvSpPr txBox="1">
            <a:spLocks noGrp="1"/>
          </p:cNvSpPr>
          <p:nvPr>
            <p:ph type="subTitle" idx="5"/>
          </p:nvPr>
        </p:nvSpPr>
        <p:spPr>
          <a:xfrm>
            <a:off x="5717650" y="3493525"/>
            <a:ext cx="1852500" cy="57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200"/>
              <a:buNone/>
              <a:defRPr sz="12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69" name="Google Shape;69;p83"/>
          <p:cNvSpPr txBox="1">
            <a:spLocks noGrp="1"/>
          </p:cNvSpPr>
          <p:nvPr>
            <p:ph type="title" idx="6"/>
          </p:nvPr>
        </p:nvSpPr>
        <p:spPr>
          <a:xfrm>
            <a:off x="4922972" y="1924563"/>
            <a:ext cx="680400" cy="6804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0" name="Google Shape;70;p83"/>
          <p:cNvSpPr txBox="1">
            <a:spLocks noGrp="1"/>
          </p:cNvSpPr>
          <p:nvPr>
            <p:ph type="subTitle" idx="7"/>
          </p:nvPr>
        </p:nvSpPr>
        <p:spPr>
          <a:xfrm>
            <a:off x="5717650" y="2128975"/>
            <a:ext cx="1852500" cy="57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200"/>
              <a:buNone/>
              <a:defRPr sz="12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71" name="Google Shape;71;p83"/>
          <p:cNvSpPr txBox="1">
            <a:spLocks noGrp="1"/>
          </p:cNvSpPr>
          <p:nvPr>
            <p:ph type="title" idx="8"/>
          </p:nvPr>
        </p:nvSpPr>
        <p:spPr>
          <a:xfrm>
            <a:off x="3545213" y="3284263"/>
            <a:ext cx="680400" cy="6804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2" name="Google Shape;72;p83"/>
          <p:cNvSpPr txBox="1">
            <a:spLocks noGrp="1"/>
          </p:cNvSpPr>
          <p:nvPr>
            <p:ph type="subTitle" idx="9"/>
          </p:nvPr>
        </p:nvSpPr>
        <p:spPr>
          <a:xfrm>
            <a:off x="1573850" y="3493875"/>
            <a:ext cx="1852500" cy="57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200"/>
              <a:buNone/>
              <a:defRPr sz="12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73" name="Google Shape;73;p83"/>
          <p:cNvSpPr txBox="1">
            <a:spLocks noGrp="1"/>
          </p:cNvSpPr>
          <p:nvPr>
            <p:ph type="title" idx="13"/>
          </p:nvPr>
        </p:nvSpPr>
        <p:spPr>
          <a:xfrm>
            <a:off x="3545213" y="1924563"/>
            <a:ext cx="680400" cy="6804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4" name="Google Shape;74;p83"/>
          <p:cNvSpPr txBox="1">
            <a:spLocks noGrp="1"/>
          </p:cNvSpPr>
          <p:nvPr>
            <p:ph type="subTitle" idx="14"/>
          </p:nvPr>
        </p:nvSpPr>
        <p:spPr>
          <a:xfrm>
            <a:off x="1573850" y="2147450"/>
            <a:ext cx="1852500" cy="54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200"/>
              <a:buNone/>
              <a:defRPr sz="12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grpSp>
        <p:nvGrpSpPr>
          <p:cNvPr id="75" name="Google Shape;75;p83"/>
          <p:cNvGrpSpPr/>
          <p:nvPr/>
        </p:nvGrpSpPr>
        <p:grpSpPr>
          <a:xfrm>
            <a:off x="-4273" y="572458"/>
            <a:ext cx="1253473" cy="328535"/>
            <a:chOff x="-8548" y="582500"/>
            <a:chExt cx="1253473" cy="328535"/>
          </a:xfrm>
        </p:grpSpPr>
        <p:sp>
          <p:nvSpPr>
            <p:cNvPr id="76" name="Google Shape;76;p83"/>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83"/>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 name="Google Shape;78;p83"/>
          <p:cNvSpPr txBox="1">
            <a:spLocks noGrp="1"/>
          </p:cNvSpPr>
          <p:nvPr>
            <p:ph type="title" idx="15"/>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79" name="Google Shape;79;p83"/>
          <p:cNvGrpSpPr/>
          <p:nvPr/>
        </p:nvGrpSpPr>
        <p:grpSpPr>
          <a:xfrm rot="10800000">
            <a:off x="-1547097" y="3169081"/>
            <a:ext cx="3370993" cy="3371877"/>
            <a:chOff x="6949919" y="-1142700"/>
            <a:chExt cx="3370993" cy="3371877"/>
          </a:xfrm>
        </p:grpSpPr>
        <p:grpSp>
          <p:nvGrpSpPr>
            <p:cNvPr id="80" name="Google Shape;80;p83"/>
            <p:cNvGrpSpPr/>
            <p:nvPr/>
          </p:nvGrpSpPr>
          <p:grpSpPr>
            <a:xfrm rot="8100000">
              <a:off x="6591951" y="-66783"/>
              <a:ext cx="3167166" cy="299397"/>
              <a:chOff x="-304800" y="4182975"/>
              <a:chExt cx="3167197" cy="299400"/>
            </a:xfrm>
          </p:grpSpPr>
          <p:sp>
            <p:nvSpPr>
              <p:cNvPr id="81" name="Google Shape;81;p83"/>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83"/>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 name="Google Shape;83;p83"/>
            <p:cNvGrpSpPr/>
            <p:nvPr/>
          </p:nvGrpSpPr>
          <p:grpSpPr>
            <a:xfrm rot="8100000">
              <a:off x="7205126" y="-66783"/>
              <a:ext cx="3167166" cy="299397"/>
              <a:chOff x="-304800" y="4182975"/>
              <a:chExt cx="3167197" cy="299400"/>
            </a:xfrm>
          </p:grpSpPr>
          <p:sp>
            <p:nvSpPr>
              <p:cNvPr id="84" name="Google Shape;84;p83"/>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83"/>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 name="Google Shape;86;p83"/>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83"/>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8" name="Google Shape;88;p83"/>
            <p:cNvGrpSpPr/>
            <p:nvPr/>
          </p:nvGrpSpPr>
          <p:grpSpPr>
            <a:xfrm rot="8100000">
              <a:off x="7511714" y="853864"/>
              <a:ext cx="3167166" cy="299397"/>
              <a:chOff x="-304800" y="4182975"/>
              <a:chExt cx="3167197" cy="299400"/>
            </a:xfrm>
          </p:grpSpPr>
          <p:sp>
            <p:nvSpPr>
              <p:cNvPr id="89" name="Google Shape;89;p83"/>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83"/>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478"/>
        <p:cNvGrpSpPr/>
        <p:nvPr/>
      </p:nvGrpSpPr>
      <p:grpSpPr>
        <a:xfrm>
          <a:off x="0" y="0"/>
          <a:ext cx="0" cy="0"/>
          <a:chOff x="0" y="0"/>
          <a:chExt cx="0" cy="0"/>
        </a:xfrm>
      </p:grpSpPr>
      <p:sp>
        <p:nvSpPr>
          <p:cNvPr id="479" name="Google Shape;479;p110"/>
          <p:cNvSpPr txBox="1">
            <a:spLocks noGrp="1"/>
          </p:cNvSpPr>
          <p:nvPr>
            <p:ph type="title"/>
          </p:nvPr>
        </p:nvSpPr>
        <p:spPr>
          <a:xfrm>
            <a:off x="911299" y="195440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grpSp>
        <p:nvGrpSpPr>
          <p:cNvPr id="480" name="Google Shape;480;p110"/>
          <p:cNvGrpSpPr/>
          <p:nvPr/>
        </p:nvGrpSpPr>
        <p:grpSpPr>
          <a:xfrm>
            <a:off x="-1491518" y="105563"/>
            <a:ext cx="3064405" cy="2451230"/>
            <a:chOff x="-1491518" y="3001163"/>
            <a:chExt cx="3064405" cy="2451230"/>
          </a:xfrm>
        </p:grpSpPr>
        <p:grpSp>
          <p:nvGrpSpPr>
            <p:cNvPr id="481" name="Google Shape;481;p110"/>
            <p:cNvGrpSpPr/>
            <p:nvPr/>
          </p:nvGrpSpPr>
          <p:grpSpPr>
            <a:xfrm rot="-2700000">
              <a:off x="-1236311" y="4077080"/>
              <a:ext cx="3167166" cy="299397"/>
              <a:chOff x="-304800" y="4182975"/>
              <a:chExt cx="3167197" cy="299400"/>
            </a:xfrm>
          </p:grpSpPr>
          <p:sp>
            <p:nvSpPr>
              <p:cNvPr id="482" name="Google Shape;482;p11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11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4" name="Google Shape;484;p110"/>
            <p:cNvGrpSpPr/>
            <p:nvPr/>
          </p:nvGrpSpPr>
          <p:grpSpPr>
            <a:xfrm rot="-2700000">
              <a:off x="-1849486" y="4077080"/>
              <a:ext cx="3167166" cy="299397"/>
              <a:chOff x="-304800" y="4182975"/>
              <a:chExt cx="3167197" cy="299400"/>
            </a:xfrm>
          </p:grpSpPr>
          <p:sp>
            <p:nvSpPr>
              <p:cNvPr id="485" name="Google Shape;485;p11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1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87" name="Google Shape;487;p110"/>
          <p:cNvGrpSpPr/>
          <p:nvPr/>
        </p:nvGrpSpPr>
        <p:grpSpPr>
          <a:xfrm rot="10800000">
            <a:off x="7894801" y="572458"/>
            <a:ext cx="1253473" cy="328535"/>
            <a:chOff x="-8548" y="582500"/>
            <a:chExt cx="1253473" cy="328535"/>
          </a:xfrm>
        </p:grpSpPr>
        <p:sp>
          <p:nvSpPr>
            <p:cNvPr id="488" name="Google Shape;488;p110"/>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110"/>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90" name="Google Shape;490;p110"/>
          <p:cNvSpPr txBox="1">
            <a:spLocks noGrp="1"/>
          </p:cNvSpPr>
          <p:nvPr>
            <p:ph type="title" idx="2"/>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
        <p:nvSpPr>
          <p:cNvPr id="491" name="Google Shape;491;p110"/>
          <p:cNvSpPr txBox="1">
            <a:spLocks noGrp="1"/>
          </p:cNvSpPr>
          <p:nvPr>
            <p:ph type="subTitle" idx="1"/>
          </p:nvPr>
        </p:nvSpPr>
        <p:spPr>
          <a:xfrm>
            <a:off x="797825" y="2535875"/>
            <a:ext cx="1685400" cy="488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492" name="Google Shape;492;p110"/>
          <p:cNvSpPr txBox="1">
            <a:spLocks noGrp="1"/>
          </p:cNvSpPr>
          <p:nvPr>
            <p:ph type="subTitle" idx="3"/>
          </p:nvPr>
        </p:nvSpPr>
        <p:spPr>
          <a:xfrm>
            <a:off x="797825" y="2984400"/>
            <a:ext cx="1685400" cy="113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493" name="Google Shape;493;p110"/>
          <p:cNvSpPr txBox="1">
            <a:spLocks noGrp="1"/>
          </p:cNvSpPr>
          <p:nvPr>
            <p:ph type="title" idx="4"/>
          </p:nvPr>
        </p:nvSpPr>
        <p:spPr>
          <a:xfrm>
            <a:off x="2875372" y="195440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494" name="Google Shape;494;p110"/>
          <p:cNvSpPr txBox="1">
            <a:spLocks noGrp="1"/>
          </p:cNvSpPr>
          <p:nvPr>
            <p:ph type="subTitle" idx="5"/>
          </p:nvPr>
        </p:nvSpPr>
        <p:spPr>
          <a:xfrm>
            <a:off x="2761894" y="2535875"/>
            <a:ext cx="1685400" cy="488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495" name="Google Shape;495;p110"/>
          <p:cNvSpPr txBox="1">
            <a:spLocks noGrp="1"/>
          </p:cNvSpPr>
          <p:nvPr>
            <p:ph type="subTitle" idx="6"/>
          </p:nvPr>
        </p:nvSpPr>
        <p:spPr>
          <a:xfrm>
            <a:off x="2761891" y="2984400"/>
            <a:ext cx="1685400" cy="113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496" name="Google Shape;496;p110"/>
          <p:cNvSpPr txBox="1">
            <a:spLocks noGrp="1"/>
          </p:cNvSpPr>
          <p:nvPr>
            <p:ph type="title" idx="7"/>
          </p:nvPr>
        </p:nvSpPr>
        <p:spPr>
          <a:xfrm>
            <a:off x="4839444" y="195440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497" name="Google Shape;497;p110"/>
          <p:cNvSpPr txBox="1">
            <a:spLocks noGrp="1"/>
          </p:cNvSpPr>
          <p:nvPr>
            <p:ph type="subTitle" idx="8"/>
          </p:nvPr>
        </p:nvSpPr>
        <p:spPr>
          <a:xfrm>
            <a:off x="4725979" y="2535875"/>
            <a:ext cx="1685400" cy="488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498" name="Google Shape;498;p110"/>
          <p:cNvSpPr txBox="1">
            <a:spLocks noGrp="1"/>
          </p:cNvSpPr>
          <p:nvPr>
            <p:ph type="subTitle" idx="9"/>
          </p:nvPr>
        </p:nvSpPr>
        <p:spPr>
          <a:xfrm>
            <a:off x="4725975" y="2984400"/>
            <a:ext cx="1685400" cy="1132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499" name="Google Shape;499;p110"/>
          <p:cNvSpPr txBox="1">
            <a:spLocks noGrp="1"/>
          </p:cNvSpPr>
          <p:nvPr>
            <p:ph type="title" idx="13"/>
          </p:nvPr>
        </p:nvSpPr>
        <p:spPr>
          <a:xfrm>
            <a:off x="6803516" y="195440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00" name="Google Shape;500;p110"/>
          <p:cNvSpPr txBox="1">
            <a:spLocks noGrp="1"/>
          </p:cNvSpPr>
          <p:nvPr>
            <p:ph type="subTitle" idx="14"/>
          </p:nvPr>
        </p:nvSpPr>
        <p:spPr>
          <a:xfrm>
            <a:off x="6690048" y="2535875"/>
            <a:ext cx="1685400" cy="488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01" name="Google Shape;501;p110"/>
          <p:cNvSpPr txBox="1">
            <a:spLocks noGrp="1"/>
          </p:cNvSpPr>
          <p:nvPr>
            <p:ph type="subTitle" idx="15"/>
          </p:nvPr>
        </p:nvSpPr>
        <p:spPr>
          <a:xfrm>
            <a:off x="6690041" y="2984400"/>
            <a:ext cx="1685400" cy="1132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l">
              <a:lnSpc>
                <a:spcPct val="100000"/>
              </a:lnSpc>
              <a:spcBef>
                <a:spcPts val="160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1">
  <p:cSld name="CUSTOM_6_1">
    <p:bg>
      <p:bgPr>
        <a:solidFill>
          <a:schemeClr val="lt2"/>
        </a:solidFill>
        <a:effectLst/>
      </p:bgPr>
    </p:bg>
    <p:spTree>
      <p:nvGrpSpPr>
        <p:cNvPr id="1" name="Shape 502"/>
        <p:cNvGrpSpPr/>
        <p:nvPr/>
      </p:nvGrpSpPr>
      <p:grpSpPr>
        <a:xfrm>
          <a:off x="0" y="0"/>
          <a:ext cx="0" cy="0"/>
          <a:chOff x="0" y="0"/>
          <a:chExt cx="0" cy="0"/>
        </a:xfrm>
      </p:grpSpPr>
      <p:grpSp>
        <p:nvGrpSpPr>
          <p:cNvPr id="503" name="Google Shape;503;p111"/>
          <p:cNvGrpSpPr/>
          <p:nvPr/>
        </p:nvGrpSpPr>
        <p:grpSpPr>
          <a:xfrm>
            <a:off x="960944" y="-1961850"/>
            <a:ext cx="3370993" cy="3371877"/>
            <a:chOff x="6949919" y="-1142700"/>
            <a:chExt cx="3370993" cy="3371877"/>
          </a:xfrm>
        </p:grpSpPr>
        <p:grpSp>
          <p:nvGrpSpPr>
            <p:cNvPr id="504" name="Google Shape;504;p111"/>
            <p:cNvGrpSpPr/>
            <p:nvPr/>
          </p:nvGrpSpPr>
          <p:grpSpPr>
            <a:xfrm rot="8100000">
              <a:off x="6591951" y="-66783"/>
              <a:ext cx="3167166" cy="299397"/>
              <a:chOff x="-304800" y="4182975"/>
              <a:chExt cx="3167197" cy="299400"/>
            </a:xfrm>
          </p:grpSpPr>
          <p:sp>
            <p:nvSpPr>
              <p:cNvPr id="505" name="Google Shape;505;p11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11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7" name="Google Shape;507;p111"/>
            <p:cNvGrpSpPr/>
            <p:nvPr/>
          </p:nvGrpSpPr>
          <p:grpSpPr>
            <a:xfrm rot="8100000">
              <a:off x="7205126" y="-66783"/>
              <a:ext cx="3167166" cy="299397"/>
              <a:chOff x="-304800" y="4182975"/>
              <a:chExt cx="3167197" cy="299400"/>
            </a:xfrm>
          </p:grpSpPr>
          <p:sp>
            <p:nvSpPr>
              <p:cNvPr id="508" name="Google Shape;508;p11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1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0" name="Google Shape;510;p111"/>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11"/>
            <p:cNvSpPr/>
            <p:nvPr/>
          </p:nvSpPr>
          <p:spPr>
            <a:xfrm rot="8100000">
              <a:off x="8691136" y="1254041"/>
              <a:ext cx="1226123"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12" name="Google Shape;512;p111"/>
            <p:cNvGrpSpPr/>
            <p:nvPr/>
          </p:nvGrpSpPr>
          <p:grpSpPr>
            <a:xfrm rot="8100000">
              <a:off x="7511714" y="853864"/>
              <a:ext cx="3167166" cy="299397"/>
              <a:chOff x="-304800" y="4182975"/>
              <a:chExt cx="3167197" cy="299400"/>
            </a:xfrm>
          </p:grpSpPr>
          <p:sp>
            <p:nvSpPr>
              <p:cNvPr id="513" name="Google Shape;513;p111"/>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11"/>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15" name="Google Shape;515;p111"/>
          <p:cNvSpPr txBox="1">
            <a:spLocks noGrp="1"/>
          </p:cNvSpPr>
          <p:nvPr>
            <p:ph type="title"/>
          </p:nvPr>
        </p:nvSpPr>
        <p:spPr>
          <a:xfrm>
            <a:off x="4295554" y="1476683"/>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grpSp>
        <p:nvGrpSpPr>
          <p:cNvPr id="516" name="Google Shape;516;p111"/>
          <p:cNvGrpSpPr/>
          <p:nvPr/>
        </p:nvGrpSpPr>
        <p:grpSpPr>
          <a:xfrm rot="10800000">
            <a:off x="7894801" y="572458"/>
            <a:ext cx="1253473" cy="328535"/>
            <a:chOff x="-8548" y="582500"/>
            <a:chExt cx="1253473" cy="328535"/>
          </a:xfrm>
        </p:grpSpPr>
        <p:sp>
          <p:nvSpPr>
            <p:cNvPr id="517" name="Google Shape;517;p111"/>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111"/>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9" name="Google Shape;519;p111"/>
          <p:cNvSpPr txBox="1">
            <a:spLocks noGrp="1"/>
          </p:cNvSpPr>
          <p:nvPr>
            <p:ph type="title" idx="2"/>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2800"/>
              <a:buNone/>
              <a:defRPr>
                <a:solidFill>
                  <a:schemeClr val="lt1"/>
                </a:solidFill>
              </a:defRPr>
            </a:lvl1pPr>
            <a:lvl2pPr lvl="1" algn="r">
              <a:lnSpc>
                <a:spcPct val="100000"/>
              </a:lnSpc>
              <a:spcBef>
                <a:spcPts val="0"/>
              </a:spcBef>
              <a:spcAft>
                <a:spcPts val="0"/>
              </a:spcAft>
              <a:buClr>
                <a:schemeClr val="lt1"/>
              </a:buClr>
              <a:buSzPts val="2800"/>
              <a:buNone/>
              <a:defRPr>
                <a:solidFill>
                  <a:schemeClr val="lt1"/>
                </a:solidFill>
              </a:defRPr>
            </a:lvl2pPr>
            <a:lvl3pPr lvl="2" algn="r">
              <a:lnSpc>
                <a:spcPct val="100000"/>
              </a:lnSpc>
              <a:spcBef>
                <a:spcPts val="0"/>
              </a:spcBef>
              <a:spcAft>
                <a:spcPts val="0"/>
              </a:spcAft>
              <a:buClr>
                <a:schemeClr val="lt1"/>
              </a:buClr>
              <a:buSzPts val="2800"/>
              <a:buNone/>
              <a:defRPr>
                <a:solidFill>
                  <a:schemeClr val="lt1"/>
                </a:solidFill>
              </a:defRPr>
            </a:lvl3pPr>
            <a:lvl4pPr lvl="3" algn="r">
              <a:lnSpc>
                <a:spcPct val="100000"/>
              </a:lnSpc>
              <a:spcBef>
                <a:spcPts val="0"/>
              </a:spcBef>
              <a:spcAft>
                <a:spcPts val="0"/>
              </a:spcAft>
              <a:buClr>
                <a:schemeClr val="lt1"/>
              </a:buClr>
              <a:buSzPts val="2800"/>
              <a:buNone/>
              <a:defRPr>
                <a:solidFill>
                  <a:schemeClr val="lt1"/>
                </a:solidFill>
              </a:defRPr>
            </a:lvl4pPr>
            <a:lvl5pPr lvl="4" algn="r">
              <a:lnSpc>
                <a:spcPct val="100000"/>
              </a:lnSpc>
              <a:spcBef>
                <a:spcPts val="0"/>
              </a:spcBef>
              <a:spcAft>
                <a:spcPts val="0"/>
              </a:spcAft>
              <a:buClr>
                <a:schemeClr val="lt1"/>
              </a:buClr>
              <a:buSzPts val="2800"/>
              <a:buNone/>
              <a:defRPr>
                <a:solidFill>
                  <a:schemeClr val="lt1"/>
                </a:solidFill>
              </a:defRPr>
            </a:lvl5pPr>
            <a:lvl6pPr lvl="5" algn="r">
              <a:lnSpc>
                <a:spcPct val="100000"/>
              </a:lnSpc>
              <a:spcBef>
                <a:spcPts val="0"/>
              </a:spcBef>
              <a:spcAft>
                <a:spcPts val="0"/>
              </a:spcAft>
              <a:buClr>
                <a:schemeClr val="lt1"/>
              </a:buClr>
              <a:buSzPts val="2800"/>
              <a:buNone/>
              <a:defRPr>
                <a:solidFill>
                  <a:schemeClr val="lt1"/>
                </a:solidFill>
              </a:defRPr>
            </a:lvl6pPr>
            <a:lvl7pPr lvl="6" algn="r">
              <a:lnSpc>
                <a:spcPct val="100000"/>
              </a:lnSpc>
              <a:spcBef>
                <a:spcPts val="0"/>
              </a:spcBef>
              <a:spcAft>
                <a:spcPts val="0"/>
              </a:spcAft>
              <a:buClr>
                <a:schemeClr val="lt1"/>
              </a:buClr>
              <a:buSzPts val="2800"/>
              <a:buNone/>
              <a:defRPr>
                <a:solidFill>
                  <a:schemeClr val="lt1"/>
                </a:solidFill>
              </a:defRPr>
            </a:lvl7pPr>
            <a:lvl8pPr lvl="7" algn="r">
              <a:lnSpc>
                <a:spcPct val="100000"/>
              </a:lnSpc>
              <a:spcBef>
                <a:spcPts val="0"/>
              </a:spcBef>
              <a:spcAft>
                <a:spcPts val="0"/>
              </a:spcAft>
              <a:buClr>
                <a:schemeClr val="lt1"/>
              </a:buClr>
              <a:buSzPts val="2800"/>
              <a:buNone/>
              <a:defRPr>
                <a:solidFill>
                  <a:schemeClr val="lt1"/>
                </a:solidFill>
              </a:defRPr>
            </a:lvl8pPr>
            <a:lvl9pPr lvl="8" algn="r">
              <a:lnSpc>
                <a:spcPct val="100000"/>
              </a:lnSpc>
              <a:spcBef>
                <a:spcPts val="0"/>
              </a:spcBef>
              <a:spcAft>
                <a:spcPts val="0"/>
              </a:spcAft>
              <a:buClr>
                <a:schemeClr val="lt1"/>
              </a:buClr>
              <a:buSzPts val="2800"/>
              <a:buNone/>
              <a:defRPr>
                <a:solidFill>
                  <a:schemeClr val="lt1"/>
                </a:solidFill>
              </a:defRPr>
            </a:lvl9pPr>
          </a:lstStyle>
          <a:p>
            <a:endParaRPr/>
          </a:p>
        </p:txBody>
      </p:sp>
      <p:sp>
        <p:nvSpPr>
          <p:cNvPr id="520" name="Google Shape;520;p111"/>
          <p:cNvSpPr txBox="1">
            <a:spLocks noGrp="1"/>
          </p:cNvSpPr>
          <p:nvPr>
            <p:ph type="subTitle" idx="1"/>
          </p:nvPr>
        </p:nvSpPr>
        <p:spPr>
          <a:xfrm>
            <a:off x="2610088" y="1502075"/>
            <a:ext cx="1685400" cy="226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21" name="Google Shape;521;p111"/>
          <p:cNvSpPr txBox="1">
            <a:spLocks noGrp="1"/>
          </p:cNvSpPr>
          <p:nvPr>
            <p:ph type="subTitle" idx="3"/>
          </p:nvPr>
        </p:nvSpPr>
        <p:spPr>
          <a:xfrm>
            <a:off x="622363" y="1743175"/>
            <a:ext cx="3673200" cy="261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22" name="Google Shape;522;p111"/>
          <p:cNvSpPr txBox="1">
            <a:spLocks noGrp="1"/>
          </p:cNvSpPr>
          <p:nvPr>
            <p:ph type="title" idx="4"/>
          </p:nvPr>
        </p:nvSpPr>
        <p:spPr>
          <a:xfrm>
            <a:off x="4295551" y="226540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23" name="Google Shape;523;p111"/>
          <p:cNvSpPr txBox="1">
            <a:spLocks noGrp="1"/>
          </p:cNvSpPr>
          <p:nvPr>
            <p:ph type="subTitle" idx="5"/>
          </p:nvPr>
        </p:nvSpPr>
        <p:spPr>
          <a:xfrm>
            <a:off x="4848463" y="2319650"/>
            <a:ext cx="1685400" cy="22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24" name="Google Shape;524;p111"/>
          <p:cNvSpPr txBox="1">
            <a:spLocks noGrp="1"/>
          </p:cNvSpPr>
          <p:nvPr>
            <p:ph type="subTitle" idx="6"/>
          </p:nvPr>
        </p:nvSpPr>
        <p:spPr>
          <a:xfrm>
            <a:off x="4848463" y="2545725"/>
            <a:ext cx="3673200" cy="261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25" name="Google Shape;525;p111"/>
          <p:cNvSpPr txBox="1">
            <a:spLocks noGrp="1"/>
          </p:cNvSpPr>
          <p:nvPr>
            <p:ph type="title" idx="7"/>
          </p:nvPr>
        </p:nvSpPr>
        <p:spPr>
          <a:xfrm>
            <a:off x="4295549" y="3054133"/>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26" name="Google Shape;526;p111"/>
          <p:cNvSpPr txBox="1">
            <a:spLocks noGrp="1"/>
          </p:cNvSpPr>
          <p:nvPr>
            <p:ph type="subTitle" idx="8"/>
          </p:nvPr>
        </p:nvSpPr>
        <p:spPr>
          <a:xfrm>
            <a:off x="2610188" y="3104362"/>
            <a:ext cx="1685400" cy="226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27" name="Google Shape;527;p111"/>
          <p:cNvSpPr txBox="1">
            <a:spLocks noGrp="1"/>
          </p:cNvSpPr>
          <p:nvPr>
            <p:ph type="subTitle" idx="9"/>
          </p:nvPr>
        </p:nvSpPr>
        <p:spPr>
          <a:xfrm>
            <a:off x="622338" y="3330601"/>
            <a:ext cx="3673200" cy="261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28" name="Google Shape;528;p111"/>
          <p:cNvSpPr txBox="1">
            <a:spLocks noGrp="1"/>
          </p:cNvSpPr>
          <p:nvPr>
            <p:ph type="title" idx="13"/>
          </p:nvPr>
        </p:nvSpPr>
        <p:spPr>
          <a:xfrm>
            <a:off x="4295546" y="38428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29" name="Google Shape;529;p111"/>
          <p:cNvSpPr txBox="1">
            <a:spLocks noGrp="1"/>
          </p:cNvSpPr>
          <p:nvPr>
            <p:ph type="subTitle" idx="14"/>
          </p:nvPr>
        </p:nvSpPr>
        <p:spPr>
          <a:xfrm>
            <a:off x="4848463" y="3893100"/>
            <a:ext cx="1685400" cy="2262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Font typeface="Overpass Black"/>
              <a:buNone/>
              <a:defRPr>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30" name="Google Shape;530;p111"/>
          <p:cNvSpPr txBox="1">
            <a:spLocks noGrp="1"/>
          </p:cNvSpPr>
          <p:nvPr>
            <p:ph type="subTitle" idx="15"/>
          </p:nvPr>
        </p:nvSpPr>
        <p:spPr>
          <a:xfrm>
            <a:off x="4848463" y="4119300"/>
            <a:ext cx="3673200" cy="2610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6_1_1">
    <p:bg>
      <p:bgPr>
        <a:solidFill>
          <a:schemeClr val="accent3"/>
        </a:solidFill>
        <a:effectLst/>
      </p:bgPr>
    </p:bg>
    <p:spTree>
      <p:nvGrpSpPr>
        <p:cNvPr id="1" name="Shape 531"/>
        <p:cNvGrpSpPr/>
        <p:nvPr/>
      </p:nvGrpSpPr>
      <p:grpSpPr>
        <a:xfrm>
          <a:off x="0" y="0"/>
          <a:ext cx="0" cy="0"/>
          <a:chOff x="0" y="0"/>
          <a:chExt cx="0" cy="0"/>
        </a:xfrm>
      </p:grpSpPr>
      <p:sp>
        <p:nvSpPr>
          <p:cNvPr id="532" name="Google Shape;532;p112"/>
          <p:cNvSpPr txBox="1">
            <a:spLocks noGrp="1"/>
          </p:cNvSpPr>
          <p:nvPr>
            <p:ph type="title"/>
          </p:nvPr>
        </p:nvSpPr>
        <p:spPr>
          <a:xfrm>
            <a:off x="1214549" y="16694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33" name="Google Shape;533;p112"/>
          <p:cNvSpPr txBox="1">
            <a:spLocks noGrp="1"/>
          </p:cNvSpPr>
          <p:nvPr>
            <p:ph type="subTitle" idx="1"/>
          </p:nvPr>
        </p:nvSpPr>
        <p:spPr>
          <a:xfrm>
            <a:off x="1767451" y="1669450"/>
            <a:ext cx="1685400" cy="26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34" name="Google Shape;534;p112"/>
          <p:cNvSpPr txBox="1">
            <a:spLocks noGrp="1"/>
          </p:cNvSpPr>
          <p:nvPr>
            <p:ph type="subTitle" idx="2"/>
          </p:nvPr>
        </p:nvSpPr>
        <p:spPr>
          <a:xfrm>
            <a:off x="1767451" y="1935275"/>
            <a:ext cx="1458600" cy="7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35" name="Google Shape;535;p112"/>
          <p:cNvSpPr txBox="1">
            <a:spLocks noGrp="1"/>
          </p:cNvSpPr>
          <p:nvPr>
            <p:ph type="title" idx="3"/>
          </p:nvPr>
        </p:nvSpPr>
        <p:spPr>
          <a:xfrm>
            <a:off x="3452846" y="16694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36" name="Google Shape;536;p112"/>
          <p:cNvSpPr txBox="1">
            <a:spLocks noGrp="1"/>
          </p:cNvSpPr>
          <p:nvPr>
            <p:ph type="subTitle" idx="4"/>
          </p:nvPr>
        </p:nvSpPr>
        <p:spPr>
          <a:xfrm>
            <a:off x="4005751" y="1669450"/>
            <a:ext cx="1685400" cy="26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37" name="Google Shape;537;p112"/>
          <p:cNvSpPr txBox="1">
            <a:spLocks noGrp="1"/>
          </p:cNvSpPr>
          <p:nvPr>
            <p:ph type="subTitle" idx="5"/>
          </p:nvPr>
        </p:nvSpPr>
        <p:spPr>
          <a:xfrm>
            <a:off x="4005751" y="1935275"/>
            <a:ext cx="1458600" cy="7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38" name="Google Shape;538;p112"/>
          <p:cNvSpPr txBox="1">
            <a:spLocks noGrp="1"/>
          </p:cNvSpPr>
          <p:nvPr>
            <p:ph type="title" idx="6"/>
          </p:nvPr>
        </p:nvSpPr>
        <p:spPr>
          <a:xfrm>
            <a:off x="5691143" y="16694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39" name="Google Shape;539;p112"/>
          <p:cNvSpPr txBox="1">
            <a:spLocks noGrp="1"/>
          </p:cNvSpPr>
          <p:nvPr>
            <p:ph type="subTitle" idx="7"/>
          </p:nvPr>
        </p:nvSpPr>
        <p:spPr>
          <a:xfrm>
            <a:off x="6244051" y="1669450"/>
            <a:ext cx="1685400" cy="26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40" name="Google Shape;540;p112"/>
          <p:cNvSpPr txBox="1">
            <a:spLocks noGrp="1"/>
          </p:cNvSpPr>
          <p:nvPr>
            <p:ph type="subTitle" idx="8"/>
          </p:nvPr>
        </p:nvSpPr>
        <p:spPr>
          <a:xfrm>
            <a:off x="6244051" y="1935275"/>
            <a:ext cx="1458600" cy="7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41" name="Google Shape;541;p112"/>
          <p:cNvSpPr txBox="1">
            <a:spLocks noGrp="1"/>
          </p:cNvSpPr>
          <p:nvPr>
            <p:ph type="title" idx="9"/>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542" name="Google Shape;542;p112"/>
          <p:cNvGrpSpPr/>
          <p:nvPr/>
        </p:nvGrpSpPr>
        <p:grpSpPr>
          <a:xfrm>
            <a:off x="-4273" y="572458"/>
            <a:ext cx="1253473" cy="328535"/>
            <a:chOff x="-8548" y="582500"/>
            <a:chExt cx="1253473" cy="328535"/>
          </a:xfrm>
        </p:grpSpPr>
        <p:sp>
          <p:nvSpPr>
            <p:cNvPr id="543" name="Google Shape;543;p112"/>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112"/>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5" name="Google Shape;545;p112"/>
          <p:cNvSpPr txBox="1">
            <a:spLocks noGrp="1"/>
          </p:cNvSpPr>
          <p:nvPr>
            <p:ph type="title" idx="13"/>
          </p:nvPr>
        </p:nvSpPr>
        <p:spPr>
          <a:xfrm>
            <a:off x="2333694" y="30783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46" name="Google Shape;546;p112"/>
          <p:cNvSpPr txBox="1">
            <a:spLocks noGrp="1"/>
          </p:cNvSpPr>
          <p:nvPr>
            <p:ph type="subTitle" idx="14"/>
          </p:nvPr>
        </p:nvSpPr>
        <p:spPr>
          <a:xfrm>
            <a:off x="2886606" y="3078350"/>
            <a:ext cx="1685400" cy="2658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47" name="Google Shape;547;p112"/>
          <p:cNvSpPr txBox="1">
            <a:spLocks noGrp="1"/>
          </p:cNvSpPr>
          <p:nvPr>
            <p:ph type="subTitle" idx="15"/>
          </p:nvPr>
        </p:nvSpPr>
        <p:spPr>
          <a:xfrm>
            <a:off x="2886606" y="3344175"/>
            <a:ext cx="1458600" cy="7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48" name="Google Shape;548;p112"/>
          <p:cNvSpPr txBox="1">
            <a:spLocks noGrp="1"/>
          </p:cNvSpPr>
          <p:nvPr>
            <p:ph type="title" idx="16"/>
          </p:nvPr>
        </p:nvSpPr>
        <p:spPr>
          <a:xfrm>
            <a:off x="4571994" y="307835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549" name="Google Shape;549;p112"/>
          <p:cNvSpPr txBox="1">
            <a:spLocks noGrp="1"/>
          </p:cNvSpPr>
          <p:nvPr>
            <p:ph type="subTitle" idx="17"/>
          </p:nvPr>
        </p:nvSpPr>
        <p:spPr>
          <a:xfrm>
            <a:off x="5124906" y="3078350"/>
            <a:ext cx="1685400" cy="2658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50" name="Google Shape;550;p112"/>
          <p:cNvSpPr txBox="1">
            <a:spLocks noGrp="1"/>
          </p:cNvSpPr>
          <p:nvPr>
            <p:ph type="subTitle" idx="18"/>
          </p:nvPr>
        </p:nvSpPr>
        <p:spPr>
          <a:xfrm>
            <a:off x="5124906" y="3344175"/>
            <a:ext cx="1458600" cy="78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grpSp>
        <p:nvGrpSpPr>
          <p:cNvPr id="551" name="Google Shape;551;p112"/>
          <p:cNvGrpSpPr/>
          <p:nvPr/>
        </p:nvGrpSpPr>
        <p:grpSpPr>
          <a:xfrm rot="2700000" flipH="1">
            <a:off x="-1915586" y="3228686"/>
            <a:ext cx="3167166" cy="299397"/>
            <a:chOff x="-304800" y="4182975"/>
            <a:chExt cx="3167197" cy="299400"/>
          </a:xfrm>
        </p:grpSpPr>
        <p:sp>
          <p:nvSpPr>
            <p:cNvPr id="552" name="Google Shape;552;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4" name="Google Shape;554;p112"/>
          <p:cNvGrpSpPr/>
          <p:nvPr/>
        </p:nvGrpSpPr>
        <p:grpSpPr>
          <a:xfrm rot="2700000" flipH="1">
            <a:off x="-1302411" y="3228686"/>
            <a:ext cx="3167166" cy="299397"/>
            <a:chOff x="-304800" y="4182975"/>
            <a:chExt cx="3167197" cy="299400"/>
          </a:xfrm>
        </p:grpSpPr>
        <p:sp>
          <p:nvSpPr>
            <p:cNvPr id="555" name="Google Shape;555;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57" name="Google Shape;557;p112"/>
          <p:cNvSpPr/>
          <p:nvPr/>
        </p:nvSpPr>
        <p:spPr>
          <a:xfrm rot="2700000" flipH="1">
            <a:off x="-1263904" y="2450982"/>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8" name="Google Shape;558;p112"/>
          <p:cNvGrpSpPr/>
          <p:nvPr/>
        </p:nvGrpSpPr>
        <p:grpSpPr>
          <a:xfrm rot="2700000" flipH="1">
            <a:off x="6565954" y="5074914"/>
            <a:ext cx="3167166" cy="299397"/>
            <a:chOff x="-304800" y="4182975"/>
            <a:chExt cx="3167197" cy="299400"/>
          </a:xfrm>
        </p:grpSpPr>
        <p:sp>
          <p:nvSpPr>
            <p:cNvPr id="559" name="Google Shape;559;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1" name="Google Shape;561;p112"/>
          <p:cNvGrpSpPr/>
          <p:nvPr/>
        </p:nvGrpSpPr>
        <p:grpSpPr>
          <a:xfrm rot="2700000" flipH="1">
            <a:off x="7179129" y="5074914"/>
            <a:ext cx="3167166" cy="299397"/>
            <a:chOff x="-304800" y="4182975"/>
            <a:chExt cx="3167197" cy="299400"/>
          </a:xfrm>
        </p:grpSpPr>
        <p:sp>
          <p:nvSpPr>
            <p:cNvPr id="562" name="Google Shape;562;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4" name="Google Shape;564;p112"/>
          <p:cNvGrpSpPr/>
          <p:nvPr/>
        </p:nvGrpSpPr>
        <p:grpSpPr>
          <a:xfrm rot="2700000" flipH="1">
            <a:off x="6872542" y="4154267"/>
            <a:ext cx="3167166" cy="299397"/>
            <a:chOff x="-304800" y="4182975"/>
            <a:chExt cx="3167197" cy="299400"/>
          </a:xfrm>
        </p:grpSpPr>
        <p:sp>
          <p:nvSpPr>
            <p:cNvPr id="565" name="Google Shape;565;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 name="Google Shape;567;p112"/>
          <p:cNvGrpSpPr/>
          <p:nvPr/>
        </p:nvGrpSpPr>
        <p:grpSpPr>
          <a:xfrm rot="2700000" flipH="1">
            <a:off x="7485717" y="4154267"/>
            <a:ext cx="3167166" cy="299397"/>
            <a:chOff x="-304800" y="4182975"/>
            <a:chExt cx="3167197" cy="299400"/>
          </a:xfrm>
        </p:grpSpPr>
        <p:sp>
          <p:nvSpPr>
            <p:cNvPr id="568" name="Google Shape;568;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0" name="Google Shape;570;p112"/>
          <p:cNvGrpSpPr/>
          <p:nvPr/>
        </p:nvGrpSpPr>
        <p:grpSpPr>
          <a:xfrm rot="2700000" flipH="1">
            <a:off x="7043276" y="6161464"/>
            <a:ext cx="3167166" cy="299397"/>
            <a:chOff x="-304800" y="4182975"/>
            <a:chExt cx="3167197" cy="299400"/>
          </a:xfrm>
        </p:grpSpPr>
        <p:sp>
          <p:nvSpPr>
            <p:cNvPr id="571" name="Google Shape;571;p11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11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2">
  <p:cSld name="CUSTOM_20_1_1">
    <p:bg>
      <p:bgPr>
        <a:solidFill>
          <a:schemeClr val="accent3"/>
        </a:solidFill>
        <a:effectLst/>
      </p:bgPr>
    </p:bg>
    <p:spTree>
      <p:nvGrpSpPr>
        <p:cNvPr id="1" name="Shape 573"/>
        <p:cNvGrpSpPr/>
        <p:nvPr/>
      </p:nvGrpSpPr>
      <p:grpSpPr>
        <a:xfrm>
          <a:off x="0" y="0"/>
          <a:ext cx="0" cy="0"/>
          <a:chOff x="0" y="0"/>
          <a:chExt cx="0" cy="0"/>
        </a:xfrm>
      </p:grpSpPr>
      <p:sp>
        <p:nvSpPr>
          <p:cNvPr id="574" name="Google Shape;574;p113"/>
          <p:cNvSpPr txBox="1">
            <a:spLocks noGrp="1"/>
          </p:cNvSpPr>
          <p:nvPr>
            <p:ph type="title"/>
          </p:nvPr>
        </p:nvSpPr>
        <p:spPr>
          <a:xfrm>
            <a:off x="1328778" y="524588"/>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575" name="Google Shape;575;p113"/>
          <p:cNvGrpSpPr/>
          <p:nvPr/>
        </p:nvGrpSpPr>
        <p:grpSpPr>
          <a:xfrm>
            <a:off x="-4273" y="572458"/>
            <a:ext cx="1253473" cy="328535"/>
            <a:chOff x="-8548" y="582500"/>
            <a:chExt cx="1253473" cy="328535"/>
          </a:xfrm>
        </p:grpSpPr>
        <p:sp>
          <p:nvSpPr>
            <p:cNvPr id="576" name="Google Shape;576;p113"/>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113"/>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8" name="Google Shape;578;p113"/>
          <p:cNvSpPr txBox="1">
            <a:spLocks noGrp="1"/>
          </p:cNvSpPr>
          <p:nvPr>
            <p:ph type="subTitle" idx="1"/>
          </p:nvPr>
        </p:nvSpPr>
        <p:spPr>
          <a:xfrm>
            <a:off x="741529" y="2994025"/>
            <a:ext cx="1685400" cy="31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79" name="Google Shape;579;p113"/>
          <p:cNvSpPr txBox="1">
            <a:spLocks noGrp="1"/>
          </p:cNvSpPr>
          <p:nvPr>
            <p:ph type="subTitle" idx="2"/>
          </p:nvPr>
        </p:nvSpPr>
        <p:spPr>
          <a:xfrm>
            <a:off x="741521" y="3270150"/>
            <a:ext cx="1685400" cy="11322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a:lvl1pPr>
            <a:lvl2pPr lvl="1" algn="l">
              <a:lnSpc>
                <a:spcPct val="100000"/>
              </a:lnSpc>
              <a:spcBef>
                <a:spcPts val="160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80" name="Google Shape;580;p113"/>
          <p:cNvSpPr txBox="1">
            <a:spLocks noGrp="1"/>
          </p:cNvSpPr>
          <p:nvPr>
            <p:ph type="subTitle" idx="3"/>
          </p:nvPr>
        </p:nvSpPr>
        <p:spPr>
          <a:xfrm>
            <a:off x="2838959" y="2994025"/>
            <a:ext cx="1685400" cy="31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81" name="Google Shape;581;p113"/>
          <p:cNvSpPr txBox="1">
            <a:spLocks noGrp="1"/>
          </p:cNvSpPr>
          <p:nvPr>
            <p:ph type="subTitle" idx="4"/>
          </p:nvPr>
        </p:nvSpPr>
        <p:spPr>
          <a:xfrm>
            <a:off x="2838952" y="3270150"/>
            <a:ext cx="1685400" cy="11322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a:lvl1pPr>
            <a:lvl2pPr lvl="1" algn="l">
              <a:lnSpc>
                <a:spcPct val="100000"/>
              </a:lnSpc>
              <a:spcBef>
                <a:spcPts val="160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sp>
        <p:nvSpPr>
          <p:cNvPr id="582" name="Google Shape;582;p113"/>
          <p:cNvSpPr txBox="1">
            <a:spLocks noGrp="1"/>
          </p:cNvSpPr>
          <p:nvPr>
            <p:ph type="subTitle" idx="5"/>
          </p:nvPr>
        </p:nvSpPr>
        <p:spPr>
          <a:xfrm>
            <a:off x="4936379" y="2994025"/>
            <a:ext cx="1685400" cy="31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600"/>
              <a:buNone/>
              <a:defRPr sz="1600" b="1"/>
            </a:lvl2pPr>
            <a:lvl3pPr lvl="2" algn="l">
              <a:lnSpc>
                <a:spcPct val="100000"/>
              </a:lnSpc>
              <a:spcBef>
                <a:spcPts val="0"/>
              </a:spcBef>
              <a:spcAft>
                <a:spcPts val="0"/>
              </a:spcAft>
              <a:buSzPts val="1600"/>
              <a:buNone/>
              <a:defRPr sz="1600" b="1"/>
            </a:lvl3pPr>
            <a:lvl4pPr lvl="3" algn="l">
              <a:lnSpc>
                <a:spcPct val="100000"/>
              </a:lnSpc>
              <a:spcBef>
                <a:spcPts val="0"/>
              </a:spcBef>
              <a:spcAft>
                <a:spcPts val="0"/>
              </a:spcAft>
              <a:buSzPts val="1600"/>
              <a:buNone/>
              <a:defRPr sz="1600" b="1"/>
            </a:lvl4pPr>
            <a:lvl5pPr lvl="4" algn="l">
              <a:lnSpc>
                <a:spcPct val="100000"/>
              </a:lnSpc>
              <a:spcBef>
                <a:spcPts val="0"/>
              </a:spcBef>
              <a:spcAft>
                <a:spcPts val="0"/>
              </a:spcAft>
              <a:buSzPts val="1600"/>
              <a:buNone/>
              <a:defRPr sz="1600" b="1"/>
            </a:lvl5pPr>
            <a:lvl6pPr lvl="5" algn="l">
              <a:lnSpc>
                <a:spcPct val="100000"/>
              </a:lnSpc>
              <a:spcBef>
                <a:spcPts val="0"/>
              </a:spcBef>
              <a:spcAft>
                <a:spcPts val="0"/>
              </a:spcAft>
              <a:buSzPts val="1600"/>
              <a:buNone/>
              <a:defRPr sz="1600" b="1"/>
            </a:lvl6pPr>
            <a:lvl7pPr lvl="6" algn="l">
              <a:lnSpc>
                <a:spcPct val="100000"/>
              </a:lnSpc>
              <a:spcBef>
                <a:spcPts val="0"/>
              </a:spcBef>
              <a:spcAft>
                <a:spcPts val="0"/>
              </a:spcAft>
              <a:buSzPts val="1600"/>
              <a:buNone/>
              <a:defRPr sz="1600" b="1"/>
            </a:lvl7pPr>
            <a:lvl8pPr lvl="7" algn="l">
              <a:lnSpc>
                <a:spcPct val="100000"/>
              </a:lnSpc>
              <a:spcBef>
                <a:spcPts val="0"/>
              </a:spcBef>
              <a:spcAft>
                <a:spcPts val="0"/>
              </a:spcAft>
              <a:buSzPts val="1600"/>
              <a:buNone/>
              <a:defRPr sz="1600" b="1"/>
            </a:lvl8pPr>
            <a:lvl9pPr lvl="8" algn="l">
              <a:lnSpc>
                <a:spcPct val="100000"/>
              </a:lnSpc>
              <a:spcBef>
                <a:spcPts val="0"/>
              </a:spcBef>
              <a:spcAft>
                <a:spcPts val="0"/>
              </a:spcAft>
              <a:buSzPts val="1600"/>
              <a:buNone/>
              <a:defRPr sz="1600" b="1"/>
            </a:lvl9pPr>
          </a:lstStyle>
          <a:p>
            <a:endParaRPr/>
          </a:p>
        </p:txBody>
      </p:sp>
      <p:sp>
        <p:nvSpPr>
          <p:cNvPr id="583" name="Google Shape;583;p113"/>
          <p:cNvSpPr txBox="1">
            <a:spLocks noGrp="1"/>
          </p:cNvSpPr>
          <p:nvPr>
            <p:ph type="subTitle" idx="6"/>
          </p:nvPr>
        </p:nvSpPr>
        <p:spPr>
          <a:xfrm>
            <a:off x="4936373" y="3270150"/>
            <a:ext cx="1685400" cy="11322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a:lvl1pPr>
            <a:lvl2pPr lvl="1" algn="l">
              <a:lnSpc>
                <a:spcPct val="100000"/>
              </a:lnSpc>
              <a:spcBef>
                <a:spcPts val="1600"/>
              </a:spcBef>
              <a:spcAft>
                <a:spcPts val="0"/>
              </a:spcAft>
              <a:buSzPts val="1200"/>
              <a:buNone/>
              <a:defRPr sz="1200"/>
            </a:lvl2pPr>
            <a:lvl3pPr lvl="2" algn="l">
              <a:lnSpc>
                <a:spcPct val="100000"/>
              </a:lnSpc>
              <a:spcBef>
                <a:spcPts val="0"/>
              </a:spcBef>
              <a:spcAft>
                <a:spcPts val="0"/>
              </a:spcAft>
              <a:buSzPts val="1200"/>
              <a:buNone/>
              <a:defRPr sz="1200"/>
            </a:lvl3pPr>
            <a:lvl4pPr lvl="3" algn="l">
              <a:lnSpc>
                <a:spcPct val="100000"/>
              </a:lnSpc>
              <a:spcBef>
                <a:spcPts val="0"/>
              </a:spcBef>
              <a:spcAft>
                <a:spcPts val="0"/>
              </a:spcAft>
              <a:buSzPts val="1200"/>
              <a:buNone/>
              <a:defRPr sz="1200"/>
            </a:lvl4pPr>
            <a:lvl5pPr lvl="4" algn="l">
              <a:lnSpc>
                <a:spcPct val="100000"/>
              </a:lnSpc>
              <a:spcBef>
                <a:spcPts val="0"/>
              </a:spcBef>
              <a:spcAft>
                <a:spcPts val="0"/>
              </a:spcAft>
              <a:buSzPts val="1200"/>
              <a:buNone/>
              <a:defRPr sz="1200"/>
            </a:lvl5pPr>
            <a:lvl6pPr lvl="5" algn="l">
              <a:lnSpc>
                <a:spcPct val="100000"/>
              </a:lnSpc>
              <a:spcBef>
                <a:spcPts val="0"/>
              </a:spcBef>
              <a:spcAft>
                <a:spcPts val="0"/>
              </a:spcAft>
              <a:buSzPts val="1200"/>
              <a:buNone/>
              <a:defRPr sz="1200"/>
            </a:lvl6pPr>
            <a:lvl7pPr lvl="6" algn="l">
              <a:lnSpc>
                <a:spcPct val="100000"/>
              </a:lnSpc>
              <a:spcBef>
                <a:spcPts val="0"/>
              </a:spcBef>
              <a:spcAft>
                <a:spcPts val="0"/>
              </a:spcAft>
              <a:buSzPts val="1200"/>
              <a:buNone/>
              <a:defRPr sz="1200"/>
            </a:lvl7pPr>
            <a:lvl8pPr lvl="7" algn="l">
              <a:lnSpc>
                <a:spcPct val="100000"/>
              </a:lnSpc>
              <a:spcBef>
                <a:spcPts val="0"/>
              </a:spcBef>
              <a:spcAft>
                <a:spcPts val="0"/>
              </a:spcAft>
              <a:buSzPts val="1200"/>
              <a:buNone/>
              <a:defRPr sz="1200"/>
            </a:lvl8pPr>
            <a:lvl9pPr lvl="8" algn="l">
              <a:lnSpc>
                <a:spcPct val="100000"/>
              </a:lnSpc>
              <a:spcBef>
                <a:spcPts val="0"/>
              </a:spcBef>
              <a:spcAft>
                <a:spcPts val="0"/>
              </a:spcAft>
              <a:buSzPts val="1200"/>
              <a:buNone/>
              <a:defRPr sz="1200"/>
            </a:lvl9pPr>
          </a:lstStyle>
          <a:p>
            <a:endParaRPr/>
          </a:p>
        </p:txBody>
      </p:sp>
      <p:grpSp>
        <p:nvGrpSpPr>
          <p:cNvPr id="584" name="Google Shape;584;p113"/>
          <p:cNvGrpSpPr/>
          <p:nvPr/>
        </p:nvGrpSpPr>
        <p:grpSpPr>
          <a:xfrm>
            <a:off x="6845144" y="-390225"/>
            <a:ext cx="3813433" cy="5379074"/>
            <a:chOff x="6949919" y="-1142700"/>
            <a:chExt cx="3813433" cy="5379074"/>
          </a:xfrm>
        </p:grpSpPr>
        <p:grpSp>
          <p:nvGrpSpPr>
            <p:cNvPr id="585" name="Google Shape;585;p113"/>
            <p:cNvGrpSpPr/>
            <p:nvPr/>
          </p:nvGrpSpPr>
          <p:grpSpPr>
            <a:xfrm rot="8100000">
              <a:off x="6591951" y="-66783"/>
              <a:ext cx="3167166" cy="299397"/>
              <a:chOff x="-304800" y="4182975"/>
              <a:chExt cx="3167197" cy="299400"/>
            </a:xfrm>
          </p:grpSpPr>
          <p:sp>
            <p:nvSpPr>
              <p:cNvPr id="586" name="Google Shape;586;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8" name="Google Shape;588;p113"/>
            <p:cNvGrpSpPr/>
            <p:nvPr/>
          </p:nvGrpSpPr>
          <p:grpSpPr>
            <a:xfrm rot="8100000">
              <a:off x="7205126" y="-66783"/>
              <a:ext cx="3167166" cy="299397"/>
              <a:chOff x="-304800" y="4182975"/>
              <a:chExt cx="3167197" cy="299400"/>
            </a:xfrm>
          </p:grpSpPr>
          <p:sp>
            <p:nvSpPr>
              <p:cNvPr id="589" name="Google Shape;589;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1" name="Google Shape;591;p113"/>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2" name="Google Shape;592;p113"/>
            <p:cNvGrpSpPr/>
            <p:nvPr/>
          </p:nvGrpSpPr>
          <p:grpSpPr>
            <a:xfrm rot="8100000">
              <a:off x="7034392" y="1940414"/>
              <a:ext cx="3167166" cy="299397"/>
              <a:chOff x="-304800" y="4182975"/>
              <a:chExt cx="3167197" cy="299400"/>
            </a:xfrm>
          </p:grpSpPr>
          <p:sp>
            <p:nvSpPr>
              <p:cNvPr id="593" name="Google Shape;593;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5" name="Google Shape;595;p113"/>
            <p:cNvGrpSpPr/>
            <p:nvPr/>
          </p:nvGrpSpPr>
          <p:grpSpPr>
            <a:xfrm rot="8100000">
              <a:off x="7647567" y="1940414"/>
              <a:ext cx="3167166" cy="299397"/>
              <a:chOff x="-304800" y="4182975"/>
              <a:chExt cx="3167197" cy="299400"/>
            </a:xfrm>
          </p:grpSpPr>
          <p:sp>
            <p:nvSpPr>
              <p:cNvPr id="596" name="Google Shape;596;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8" name="Google Shape;598;p113"/>
            <p:cNvGrpSpPr/>
            <p:nvPr/>
          </p:nvGrpSpPr>
          <p:grpSpPr>
            <a:xfrm rot="8100000">
              <a:off x="7340979" y="2861061"/>
              <a:ext cx="3167166" cy="299397"/>
              <a:chOff x="-304800" y="4182975"/>
              <a:chExt cx="3167197" cy="299400"/>
            </a:xfrm>
          </p:grpSpPr>
          <p:sp>
            <p:nvSpPr>
              <p:cNvPr id="599" name="Google Shape;599;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1" name="Google Shape;601;p113"/>
            <p:cNvGrpSpPr/>
            <p:nvPr/>
          </p:nvGrpSpPr>
          <p:grpSpPr>
            <a:xfrm rot="8100000">
              <a:off x="7954154" y="2861061"/>
              <a:ext cx="3167166" cy="299397"/>
              <a:chOff x="-304800" y="4182975"/>
              <a:chExt cx="3167197" cy="299400"/>
            </a:xfrm>
          </p:grpSpPr>
          <p:sp>
            <p:nvSpPr>
              <p:cNvPr id="602" name="Google Shape;602;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4" name="Google Shape;604;p113"/>
            <p:cNvGrpSpPr/>
            <p:nvPr/>
          </p:nvGrpSpPr>
          <p:grpSpPr>
            <a:xfrm rot="8100000">
              <a:off x="7511714" y="853864"/>
              <a:ext cx="3167166" cy="299397"/>
              <a:chOff x="-304800" y="4182975"/>
              <a:chExt cx="3167197" cy="299400"/>
            </a:xfrm>
          </p:grpSpPr>
          <p:sp>
            <p:nvSpPr>
              <p:cNvPr id="605" name="Google Shape;605;p113"/>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113"/>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6">
  <p:cSld name="CUSTOM_7">
    <p:spTree>
      <p:nvGrpSpPr>
        <p:cNvPr id="1" name="Shape 607"/>
        <p:cNvGrpSpPr/>
        <p:nvPr/>
      </p:nvGrpSpPr>
      <p:grpSpPr>
        <a:xfrm>
          <a:off x="0" y="0"/>
          <a:ext cx="0" cy="0"/>
          <a:chOff x="0" y="0"/>
          <a:chExt cx="0" cy="0"/>
        </a:xfrm>
      </p:grpSpPr>
      <p:sp>
        <p:nvSpPr>
          <p:cNvPr id="608" name="Google Shape;608;p114"/>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9" name="Google Shape;609;p114"/>
          <p:cNvGrpSpPr/>
          <p:nvPr/>
        </p:nvGrpSpPr>
        <p:grpSpPr>
          <a:xfrm rot="8100000">
            <a:off x="6744351" y="-219183"/>
            <a:ext cx="3167166" cy="299397"/>
            <a:chOff x="-304800" y="4182975"/>
            <a:chExt cx="3167197" cy="299400"/>
          </a:xfrm>
        </p:grpSpPr>
        <p:sp>
          <p:nvSpPr>
            <p:cNvPr id="610" name="Google Shape;610;p114"/>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14"/>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2" name="Google Shape;612;p114"/>
          <p:cNvGrpSpPr/>
          <p:nvPr/>
        </p:nvGrpSpPr>
        <p:grpSpPr>
          <a:xfrm rot="8100000">
            <a:off x="7357526" y="-219183"/>
            <a:ext cx="3167166" cy="299397"/>
            <a:chOff x="-304800" y="4182975"/>
            <a:chExt cx="3167197" cy="299400"/>
          </a:xfrm>
        </p:grpSpPr>
        <p:sp>
          <p:nvSpPr>
            <p:cNvPr id="613" name="Google Shape;613;p114"/>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14"/>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5" name="Google Shape;615;p114"/>
          <p:cNvSpPr txBox="1">
            <a:spLocks noGrp="1"/>
          </p:cNvSpPr>
          <p:nvPr>
            <p:ph type="title"/>
          </p:nvPr>
        </p:nvSpPr>
        <p:spPr>
          <a:xfrm>
            <a:off x="4293808" y="465600"/>
            <a:ext cx="3191100" cy="3332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rgbClr val="007FE0"/>
              </a:buClr>
              <a:buSzPts val="30000"/>
              <a:buNone/>
              <a:defRPr sz="30000">
                <a:solidFill>
                  <a:schemeClr val="accent1"/>
                </a:solidFill>
              </a:defRPr>
            </a:lvl1pPr>
            <a:lvl2pPr lvl="1" algn="l">
              <a:lnSpc>
                <a:spcPct val="100000"/>
              </a:lnSpc>
              <a:spcBef>
                <a:spcPts val="0"/>
              </a:spcBef>
              <a:spcAft>
                <a:spcPts val="0"/>
              </a:spcAft>
              <a:buClr>
                <a:schemeClr val="accent1"/>
              </a:buClr>
              <a:buSzPts val="30000"/>
              <a:buNone/>
              <a:defRPr sz="30000">
                <a:solidFill>
                  <a:schemeClr val="accent1"/>
                </a:solidFill>
              </a:defRPr>
            </a:lvl2pPr>
            <a:lvl3pPr lvl="2" algn="l">
              <a:lnSpc>
                <a:spcPct val="100000"/>
              </a:lnSpc>
              <a:spcBef>
                <a:spcPts val="0"/>
              </a:spcBef>
              <a:spcAft>
                <a:spcPts val="0"/>
              </a:spcAft>
              <a:buClr>
                <a:schemeClr val="accent1"/>
              </a:buClr>
              <a:buSzPts val="30000"/>
              <a:buNone/>
              <a:defRPr sz="30000">
                <a:solidFill>
                  <a:schemeClr val="accent1"/>
                </a:solidFill>
              </a:defRPr>
            </a:lvl3pPr>
            <a:lvl4pPr lvl="3" algn="l">
              <a:lnSpc>
                <a:spcPct val="100000"/>
              </a:lnSpc>
              <a:spcBef>
                <a:spcPts val="0"/>
              </a:spcBef>
              <a:spcAft>
                <a:spcPts val="0"/>
              </a:spcAft>
              <a:buClr>
                <a:schemeClr val="accent1"/>
              </a:buClr>
              <a:buSzPts val="30000"/>
              <a:buNone/>
              <a:defRPr sz="30000">
                <a:solidFill>
                  <a:schemeClr val="accent1"/>
                </a:solidFill>
              </a:defRPr>
            </a:lvl4pPr>
            <a:lvl5pPr lvl="4" algn="l">
              <a:lnSpc>
                <a:spcPct val="100000"/>
              </a:lnSpc>
              <a:spcBef>
                <a:spcPts val="0"/>
              </a:spcBef>
              <a:spcAft>
                <a:spcPts val="0"/>
              </a:spcAft>
              <a:buClr>
                <a:schemeClr val="accent1"/>
              </a:buClr>
              <a:buSzPts val="30000"/>
              <a:buNone/>
              <a:defRPr sz="30000">
                <a:solidFill>
                  <a:schemeClr val="accent1"/>
                </a:solidFill>
              </a:defRPr>
            </a:lvl5pPr>
            <a:lvl6pPr lvl="5" algn="l">
              <a:lnSpc>
                <a:spcPct val="100000"/>
              </a:lnSpc>
              <a:spcBef>
                <a:spcPts val="0"/>
              </a:spcBef>
              <a:spcAft>
                <a:spcPts val="0"/>
              </a:spcAft>
              <a:buClr>
                <a:schemeClr val="accent1"/>
              </a:buClr>
              <a:buSzPts val="30000"/>
              <a:buNone/>
              <a:defRPr sz="30000">
                <a:solidFill>
                  <a:schemeClr val="accent1"/>
                </a:solidFill>
              </a:defRPr>
            </a:lvl6pPr>
            <a:lvl7pPr lvl="6" algn="l">
              <a:lnSpc>
                <a:spcPct val="100000"/>
              </a:lnSpc>
              <a:spcBef>
                <a:spcPts val="0"/>
              </a:spcBef>
              <a:spcAft>
                <a:spcPts val="0"/>
              </a:spcAft>
              <a:buClr>
                <a:schemeClr val="accent1"/>
              </a:buClr>
              <a:buSzPts val="30000"/>
              <a:buNone/>
              <a:defRPr sz="30000">
                <a:solidFill>
                  <a:schemeClr val="accent1"/>
                </a:solidFill>
              </a:defRPr>
            </a:lvl7pPr>
            <a:lvl8pPr lvl="7" algn="l">
              <a:lnSpc>
                <a:spcPct val="100000"/>
              </a:lnSpc>
              <a:spcBef>
                <a:spcPts val="0"/>
              </a:spcBef>
              <a:spcAft>
                <a:spcPts val="0"/>
              </a:spcAft>
              <a:buClr>
                <a:schemeClr val="accent1"/>
              </a:buClr>
              <a:buSzPts val="30000"/>
              <a:buNone/>
              <a:defRPr sz="30000">
                <a:solidFill>
                  <a:schemeClr val="accent1"/>
                </a:solidFill>
              </a:defRPr>
            </a:lvl8pPr>
            <a:lvl9pPr lvl="8" algn="l">
              <a:lnSpc>
                <a:spcPct val="100000"/>
              </a:lnSpc>
              <a:spcBef>
                <a:spcPts val="0"/>
              </a:spcBef>
              <a:spcAft>
                <a:spcPts val="0"/>
              </a:spcAft>
              <a:buClr>
                <a:schemeClr val="accent1"/>
              </a:buClr>
              <a:buSzPts val="30000"/>
              <a:buNone/>
              <a:defRPr sz="30000">
                <a:solidFill>
                  <a:schemeClr val="accent1"/>
                </a:solidFill>
              </a:defRPr>
            </a:lvl9pPr>
          </a:lstStyle>
          <a:p>
            <a:endParaRPr/>
          </a:p>
        </p:txBody>
      </p:sp>
      <p:sp>
        <p:nvSpPr>
          <p:cNvPr id="616" name="Google Shape;616;p114"/>
          <p:cNvSpPr txBox="1">
            <a:spLocks noGrp="1"/>
          </p:cNvSpPr>
          <p:nvPr>
            <p:ph type="title" idx="2"/>
          </p:nvPr>
        </p:nvSpPr>
        <p:spPr>
          <a:xfrm>
            <a:off x="4800600" y="3878775"/>
            <a:ext cx="2380200" cy="8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617"/>
        <p:cNvGrpSpPr/>
        <p:nvPr/>
      </p:nvGrpSpPr>
      <p:grpSpPr>
        <a:xfrm>
          <a:off x="0" y="0"/>
          <a:ext cx="0" cy="0"/>
          <a:chOff x="0" y="0"/>
          <a:chExt cx="0" cy="0"/>
        </a:xfrm>
      </p:grpSpPr>
      <p:grpSp>
        <p:nvGrpSpPr>
          <p:cNvPr id="618" name="Google Shape;618;p115"/>
          <p:cNvGrpSpPr/>
          <p:nvPr/>
        </p:nvGrpSpPr>
        <p:grpSpPr>
          <a:xfrm>
            <a:off x="6949919" y="-1142700"/>
            <a:ext cx="3813433" cy="5379074"/>
            <a:chOff x="6949919" y="-1142700"/>
            <a:chExt cx="3813433" cy="5379074"/>
          </a:xfrm>
        </p:grpSpPr>
        <p:grpSp>
          <p:nvGrpSpPr>
            <p:cNvPr id="619" name="Google Shape;619;p115"/>
            <p:cNvGrpSpPr/>
            <p:nvPr/>
          </p:nvGrpSpPr>
          <p:grpSpPr>
            <a:xfrm rot="8100000">
              <a:off x="6591951" y="-66783"/>
              <a:ext cx="3167166" cy="299397"/>
              <a:chOff x="-304800" y="4182975"/>
              <a:chExt cx="3167197" cy="299400"/>
            </a:xfrm>
          </p:grpSpPr>
          <p:sp>
            <p:nvSpPr>
              <p:cNvPr id="620" name="Google Shape;620;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2" name="Google Shape;622;p115"/>
            <p:cNvGrpSpPr/>
            <p:nvPr/>
          </p:nvGrpSpPr>
          <p:grpSpPr>
            <a:xfrm rot="8100000">
              <a:off x="7205126" y="-66783"/>
              <a:ext cx="3167166" cy="299397"/>
              <a:chOff x="-304800" y="4182975"/>
              <a:chExt cx="3167197" cy="299400"/>
            </a:xfrm>
          </p:grpSpPr>
          <p:sp>
            <p:nvSpPr>
              <p:cNvPr id="623" name="Google Shape;623;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5" name="Google Shape;625;p115"/>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6" name="Google Shape;626;p115"/>
            <p:cNvGrpSpPr/>
            <p:nvPr/>
          </p:nvGrpSpPr>
          <p:grpSpPr>
            <a:xfrm rot="8100000">
              <a:off x="7034392" y="1940414"/>
              <a:ext cx="3167166" cy="299397"/>
              <a:chOff x="-304800" y="4182975"/>
              <a:chExt cx="3167197" cy="299400"/>
            </a:xfrm>
          </p:grpSpPr>
          <p:sp>
            <p:nvSpPr>
              <p:cNvPr id="627" name="Google Shape;627;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9" name="Google Shape;629;p115"/>
            <p:cNvGrpSpPr/>
            <p:nvPr/>
          </p:nvGrpSpPr>
          <p:grpSpPr>
            <a:xfrm rot="8100000">
              <a:off x="7647567" y="1940414"/>
              <a:ext cx="3167166" cy="299397"/>
              <a:chOff x="-304800" y="4182975"/>
              <a:chExt cx="3167197" cy="299400"/>
            </a:xfrm>
          </p:grpSpPr>
          <p:sp>
            <p:nvSpPr>
              <p:cNvPr id="630" name="Google Shape;630;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2" name="Google Shape;632;p115"/>
            <p:cNvGrpSpPr/>
            <p:nvPr/>
          </p:nvGrpSpPr>
          <p:grpSpPr>
            <a:xfrm rot="8100000">
              <a:off x="7340979" y="2861061"/>
              <a:ext cx="3167166" cy="299397"/>
              <a:chOff x="-304800" y="4182975"/>
              <a:chExt cx="3167197" cy="299400"/>
            </a:xfrm>
          </p:grpSpPr>
          <p:sp>
            <p:nvSpPr>
              <p:cNvPr id="633" name="Google Shape;633;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5" name="Google Shape;635;p115"/>
            <p:cNvGrpSpPr/>
            <p:nvPr/>
          </p:nvGrpSpPr>
          <p:grpSpPr>
            <a:xfrm rot="8100000">
              <a:off x="7954154" y="2861061"/>
              <a:ext cx="3167166" cy="299397"/>
              <a:chOff x="-304800" y="4182975"/>
              <a:chExt cx="3167197" cy="299400"/>
            </a:xfrm>
          </p:grpSpPr>
          <p:sp>
            <p:nvSpPr>
              <p:cNvPr id="636" name="Google Shape;636;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8" name="Google Shape;638;p115"/>
            <p:cNvGrpSpPr/>
            <p:nvPr/>
          </p:nvGrpSpPr>
          <p:grpSpPr>
            <a:xfrm rot="8100000">
              <a:off x="7511714" y="853864"/>
              <a:ext cx="3167166" cy="299397"/>
              <a:chOff x="-304800" y="4182975"/>
              <a:chExt cx="3167197" cy="299400"/>
            </a:xfrm>
          </p:grpSpPr>
          <p:sp>
            <p:nvSpPr>
              <p:cNvPr id="639" name="Google Shape;639;p115"/>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115"/>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41" name="Google Shape;641;p115"/>
          <p:cNvSpPr txBox="1">
            <a:spLocks noGrp="1"/>
          </p:cNvSpPr>
          <p:nvPr>
            <p:ph type="subTitle" idx="1"/>
          </p:nvPr>
        </p:nvSpPr>
        <p:spPr>
          <a:xfrm>
            <a:off x="833700" y="1455050"/>
            <a:ext cx="3155400" cy="450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FFFFFF"/>
              </a:buClr>
              <a:buSzPts val="1800"/>
              <a:buFont typeface="Overpass Black"/>
              <a:buNone/>
              <a:defRPr sz="1800">
                <a:solidFill>
                  <a:schemeClr val="lt1"/>
                </a:solidFill>
                <a:latin typeface="Overpass Black"/>
                <a:ea typeface="Overpass Black"/>
                <a:cs typeface="Overpass Black"/>
                <a:sym typeface="Overpass Black"/>
              </a:defRPr>
            </a:lvl1pPr>
            <a:lvl2pPr lvl="1" algn="l">
              <a:lnSpc>
                <a:spcPct val="100000"/>
              </a:lnSpc>
              <a:spcBef>
                <a:spcPts val="0"/>
              </a:spcBef>
              <a:spcAft>
                <a:spcPts val="0"/>
              </a:spcAft>
              <a:buClr>
                <a:schemeClr val="lt1"/>
              </a:buClr>
              <a:buSzPts val="1800"/>
              <a:buNone/>
              <a:defRPr sz="1800" b="1">
                <a:solidFill>
                  <a:schemeClr val="lt1"/>
                </a:solidFill>
              </a:defRPr>
            </a:lvl2pPr>
            <a:lvl3pPr lvl="2" algn="l">
              <a:lnSpc>
                <a:spcPct val="100000"/>
              </a:lnSpc>
              <a:spcBef>
                <a:spcPts val="0"/>
              </a:spcBef>
              <a:spcAft>
                <a:spcPts val="0"/>
              </a:spcAft>
              <a:buClr>
                <a:schemeClr val="lt1"/>
              </a:buClr>
              <a:buSzPts val="1800"/>
              <a:buNone/>
              <a:defRPr sz="1800" b="1">
                <a:solidFill>
                  <a:schemeClr val="lt1"/>
                </a:solidFill>
              </a:defRPr>
            </a:lvl3pPr>
            <a:lvl4pPr lvl="3" algn="l">
              <a:lnSpc>
                <a:spcPct val="100000"/>
              </a:lnSpc>
              <a:spcBef>
                <a:spcPts val="0"/>
              </a:spcBef>
              <a:spcAft>
                <a:spcPts val="0"/>
              </a:spcAft>
              <a:buClr>
                <a:schemeClr val="lt1"/>
              </a:buClr>
              <a:buSzPts val="1800"/>
              <a:buNone/>
              <a:defRPr sz="1800" b="1">
                <a:solidFill>
                  <a:schemeClr val="lt1"/>
                </a:solidFill>
              </a:defRPr>
            </a:lvl4pPr>
            <a:lvl5pPr lvl="4" algn="l">
              <a:lnSpc>
                <a:spcPct val="100000"/>
              </a:lnSpc>
              <a:spcBef>
                <a:spcPts val="0"/>
              </a:spcBef>
              <a:spcAft>
                <a:spcPts val="0"/>
              </a:spcAft>
              <a:buClr>
                <a:schemeClr val="lt1"/>
              </a:buClr>
              <a:buSzPts val="1800"/>
              <a:buNone/>
              <a:defRPr sz="1800" b="1">
                <a:solidFill>
                  <a:schemeClr val="lt1"/>
                </a:solidFill>
              </a:defRPr>
            </a:lvl5pPr>
            <a:lvl6pPr lvl="5" algn="l">
              <a:lnSpc>
                <a:spcPct val="100000"/>
              </a:lnSpc>
              <a:spcBef>
                <a:spcPts val="0"/>
              </a:spcBef>
              <a:spcAft>
                <a:spcPts val="0"/>
              </a:spcAft>
              <a:buClr>
                <a:schemeClr val="lt1"/>
              </a:buClr>
              <a:buSzPts val="1800"/>
              <a:buNone/>
              <a:defRPr sz="1800" b="1">
                <a:solidFill>
                  <a:schemeClr val="lt1"/>
                </a:solidFill>
              </a:defRPr>
            </a:lvl6pPr>
            <a:lvl7pPr lvl="6" algn="l">
              <a:lnSpc>
                <a:spcPct val="100000"/>
              </a:lnSpc>
              <a:spcBef>
                <a:spcPts val="0"/>
              </a:spcBef>
              <a:spcAft>
                <a:spcPts val="0"/>
              </a:spcAft>
              <a:buClr>
                <a:schemeClr val="lt1"/>
              </a:buClr>
              <a:buSzPts val="1800"/>
              <a:buNone/>
              <a:defRPr sz="1800" b="1">
                <a:solidFill>
                  <a:schemeClr val="lt1"/>
                </a:solidFill>
              </a:defRPr>
            </a:lvl7pPr>
            <a:lvl8pPr lvl="7" algn="l">
              <a:lnSpc>
                <a:spcPct val="100000"/>
              </a:lnSpc>
              <a:spcBef>
                <a:spcPts val="0"/>
              </a:spcBef>
              <a:spcAft>
                <a:spcPts val="0"/>
              </a:spcAft>
              <a:buClr>
                <a:schemeClr val="lt1"/>
              </a:buClr>
              <a:buSzPts val="1800"/>
              <a:buNone/>
              <a:defRPr sz="1800" b="1">
                <a:solidFill>
                  <a:schemeClr val="lt1"/>
                </a:solidFill>
              </a:defRPr>
            </a:lvl8pPr>
            <a:lvl9pPr lvl="8" algn="l">
              <a:lnSpc>
                <a:spcPct val="100000"/>
              </a:lnSpc>
              <a:spcBef>
                <a:spcPts val="0"/>
              </a:spcBef>
              <a:spcAft>
                <a:spcPts val="0"/>
              </a:spcAft>
              <a:buClr>
                <a:schemeClr val="lt1"/>
              </a:buClr>
              <a:buSzPts val="1800"/>
              <a:buNone/>
              <a:defRPr sz="1800" b="1">
                <a:solidFill>
                  <a:schemeClr val="lt1"/>
                </a:solidFill>
              </a:defRPr>
            </a:lvl9pPr>
          </a:lstStyle>
          <a:p>
            <a:endParaRPr/>
          </a:p>
        </p:txBody>
      </p:sp>
      <p:sp>
        <p:nvSpPr>
          <p:cNvPr id="642" name="Google Shape;642;p115"/>
          <p:cNvSpPr txBox="1">
            <a:spLocks noGrp="1"/>
          </p:cNvSpPr>
          <p:nvPr>
            <p:ph type="subTitle" idx="2"/>
          </p:nvPr>
        </p:nvSpPr>
        <p:spPr>
          <a:xfrm>
            <a:off x="833700" y="1937499"/>
            <a:ext cx="2503200" cy="117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643" name="Google Shape;643;p115"/>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a:endParaRPr/>
          </a:p>
        </p:txBody>
      </p:sp>
      <p:grpSp>
        <p:nvGrpSpPr>
          <p:cNvPr id="644" name="Google Shape;644;p115"/>
          <p:cNvGrpSpPr/>
          <p:nvPr/>
        </p:nvGrpSpPr>
        <p:grpSpPr>
          <a:xfrm>
            <a:off x="-4273" y="572458"/>
            <a:ext cx="1253473" cy="328535"/>
            <a:chOff x="-8548" y="582500"/>
            <a:chExt cx="1253473" cy="328535"/>
          </a:xfrm>
        </p:grpSpPr>
        <p:sp>
          <p:nvSpPr>
            <p:cNvPr id="645" name="Google Shape;645;p115"/>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115"/>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Title and Description">
  <p:cSld name="CUSTOM_24">
    <p:spTree>
      <p:nvGrpSpPr>
        <p:cNvPr id="1" name="Shape 647"/>
        <p:cNvGrpSpPr/>
        <p:nvPr/>
      </p:nvGrpSpPr>
      <p:grpSpPr>
        <a:xfrm>
          <a:off x="0" y="0"/>
          <a:ext cx="0" cy="0"/>
          <a:chOff x="0" y="0"/>
          <a:chExt cx="0" cy="0"/>
        </a:xfrm>
      </p:grpSpPr>
      <p:grpSp>
        <p:nvGrpSpPr>
          <p:cNvPr id="648" name="Google Shape;648;p116"/>
          <p:cNvGrpSpPr/>
          <p:nvPr/>
        </p:nvGrpSpPr>
        <p:grpSpPr>
          <a:xfrm>
            <a:off x="4855294" y="-1489150"/>
            <a:ext cx="3370993" cy="3371877"/>
            <a:chOff x="6949919" y="-1142700"/>
            <a:chExt cx="3370993" cy="3371877"/>
          </a:xfrm>
        </p:grpSpPr>
        <p:grpSp>
          <p:nvGrpSpPr>
            <p:cNvPr id="649" name="Google Shape;649;p116"/>
            <p:cNvGrpSpPr/>
            <p:nvPr/>
          </p:nvGrpSpPr>
          <p:grpSpPr>
            <a:xfrm rot="8100000">
              <a:off x="6591951" y="-66783"/>
              <a:ext cx="3167166" cy="299397"/>
              <a:chOff x="-304800" y="4182975"/>
              <a:chExt cx="3167197" cy="299400"/>
            </a:xfrm>
          </p:grpSpPr>
          <p:sp>
            <p:nvSpPr>
              <p:cNvPr id="650" name="Google Shape;650;p11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11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2" name="Google Shape;652;p116"/>
            <p:cNvGrpSpPr/>
            <p:nvPr/>
          </p:nvGrpSpPr>
          <p:grpSpPr>
            <a:xfrm rot="8100000">
              <a:off x="7205126" y="-66783"/>
              <a:ext cx="3167166" cy="299397"/>
              <a:chOff x="-304800" y="4182975"/>
              <a:chExt cx="3167197" cy="299400"/>
            </a:xfrm>
          </p:grpSpPr>
          <p:sp>
            <p:nvSpPr>
              <p:cNvPr id="653" name="Google Shape;653;p11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11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5" name="Google Shape;655;p116"/>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116"/>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57" name="Google Shape;657;p116"/>
            <p:cNvGrpSpPr/>
            <p:nvPr/>
          </p:nvGrpSpPr>
          <p:grpSpPr>
            <a:xfrm rot="8100000">
              <a:off x="7511714" y="853864"/>
              <a:ext cx="3167166" cy="299397"/>
              <a:chOff x="-304800" y="4182975"/>
              <a:chExt cx="3167197" cy="299400"/>
            </a:xfrm>
          </p:grpSpPr>
          <p:sp>
            <p:nvSpPr>
              <p:cNvPr id="658" name="Google Shape;658;p116"/>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116"/>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60" name="Google Shape;660;p116"/>
          <p:cNvSpPr txBox="1">
            <a:spLocks noGrp="1"/>
          </p:cNvSpPr>
          <p:nvPr>
            <p:ph type="subTitle" idx="1"/>
          </p:nvPr>
        </p:nvSpPr>
        <p:spPr>
          <a:xfrm>
            <a:off x="3721100" y="2282775"/>
            <a:ext cx="24003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661" name="Google Shape;661;p116"/>
          <p:cNvSpPr txBox="1">
            <a:spLocks noGrp="1"/>
          </p:cNvSpPr>
          <p:nvPr>
            <p:ph type="subTitle" idx="2"/>
          </p:nvPr>
        </p:nvSpPr>
        <p:spPr>
          <a:xfrm>
            <a:off x="3721100" y="2711525"/>
            <a:ext cx="4163700" cy="105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662" name="Google Shape;662;p116"/>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663" name="Google Shape;663;p116"/>
          <p:cNvGrpSpPr/>
          <p:nvPr/>
        </p:nvGrpSpPr>
        <p:grpSpPr>
          <a:xfrm>
            <a:off x="-4273" y="572458"/>
            <a:ext cx="1253473" cy="328535"/>
            <a:chOff x="-8548" y="582500"/>
            <a:chExt cx="1253473" cy="328535"/>
          </a:xfrm>
        </p:grpSpPr>
        <p:sp>
          <p:nvSpPr>
            <p:cNvPr id="664" name="Google Shape;664;p116"/>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65" name="Google Shape;665;p116"/>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666" name="Google Shape;666;p116"/>
          <p:cNvSpPr/>
          <p:nvPr/>
        </p:nvSpPr>
        <p:spPr>
          <a:xfrm>
            <a:off x="0" y="1402150"/>
            <a:ext cx="807600" cy="3051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16"/>
          <p:cNvSpPr/>
          <p:nvPr/>
        </p:nvSpPr>
        <p:spPr>
          <a:xfrm>
            <a:off x="8336400" y="1402150"/>
            <a:ext cx="807600" cy="3051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5">
  <p:cSld name="CUSTOM_8">
    <p:spTree>
      <p:nvGrpSpPr>
        <p:cNvPr id="1" name="Shape 668"/>
        <p:cNvGrpSpPr/>
        <p:nvPr/>
      </p:nvGrpSpPr>
      <p:grpSpPr>
        <a:xfrm>
          <a:off x="0" y="0"/>
          <a:ext cx="0" cy="0"/>
          <a:chOff x="0" y="0"/>
          <a:chExt cx="0" cy="0"/>
        </a:xfrm>
      </p:grpSpPr>
      <p:sp>
        <p:nvSpPr>
          <p:cNvPr id="669" name="Google Shape;669;p117"/>
          <p:cNvSpPr/>
          <p:nvPr/>
        </p:nvSpPr>
        <p:spPr>
          <a:xfrm>
            <a:off x="0" y="0"/>
            <a:ext cx="9144000" cy="2651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17"/>
          <p:cNvSpPr txBox="1">
            <a:spLocks noGrp="1"/>
          </p:cNvSpPr>
          <p:nvPr>
            <p:ph type="title"/>
          </p:nvPr>
        </p:nvSpPr>
        <p:spPr>
          <a:xfrm>
            <a:off x="-496649" y="-394675"/>
            <a:ext cx="2705700" cy="3332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7FE0"/>
              </a:buClr>
              <a:buSzPts val="30000"/>
              <a:buNone/>
              <a:defRPr sz="30000">
                <a:solidFill>
                  <a:schemeClr val="accent1"/>
                </a:solidFill>
              </a:defRPr>
            </a:lvl1pPr>
            <a:lvl2pPr lvl="1" algn="r">
              <a:lnSpc>
                <a:spcPct val="100000"/>
              </a:lnSpc>
              <a:spcBef>
                <a:spcPts val="0"/>
              </a:spcBef>
              <a:spcAft>
                <a:spcPts val="0"/>
              </a:spcAft>
              <a:buClr>
                <a:schemeClr val="accent1"/>
              </a:buClr>
              <a:buSzPts val="30000"/>
              <a:buNone/>
              <a:defRPr sz="30000">
                <a:solidFill>
                  <a:schemeClr val="accent1"/>
                </a:solidFill>
              </a:defRPr>
            </a:lvl2pPr>
            <a:lvl3pPr lvl="2" algn="r">
              <a:lnSpc>
                <a:spcPct val="100000"/>
              </a:lnSpc>
              <a:spcBef>
                <a:spcPts val="0"/>
              </a:spcBef>
              <a:spcAft>
                <a:spcPts val="0"/>
              </a:spcAft>
              <a:buClr>
                <a:schemeClr val="accent1"/>
              </a:buClr>
              <a:buSzPts val="30000"/>
              <a:buNone/>
              <a:defRPr sz="30000">
                <a:solidFill>
                  <a:schemeClr val="accent1"/>
                </a:solidFill>
              </a:defRPr>
            </a:lvl3pPr>
            <a:lvl4pPr lvl="3" algn="r">
              <a:lnSpc>
                <a:spcPct val="100000"/>
              </a:lnSpc>
              <a:spcBef>
                <a:spcPts val="0"/>
              </a:spcBef>
              <a:spcAft>
                <a:spcPts val="0"/>
              </a:spcAft>
              <a:buClr>
                <a:schemeClr val="accent1"/>
              </a:buClr>
              <a:buSzPts val="30000"/>
              <a:buNone/>
              <a:defRPr sz="30000">
                <a:solidFill>
                  <a:schemeClr val="accent1"/>
                </a:solidFill>
              </a:defRPr>
            </a:lvl4pPr>
            <a:lvl5pPr lvl="4" algn="r">
              <a:lnSpc>
                <a:spcPct val="100000"/>
              </a:lnSpc>
              <a:spcBef>
                <a:spcPts val="0"/>
              </a:spcBef>
              <a:spcAft>
                <a:spcPts val="0"/>
              </a:spcAft>
              <a:buClr>
                <a:schemeClr val="accent1"/>
              </a:buClr>
              <a:buSzPts val="30000"/>
              <a:buNone/>
              <a:defRPr sz="30000">
                <a:solidFill>
                  <a:schemeClr val="accent1"/>
                </a:solidFill>
              </a:defRPr>
            </a:lvl5pPr>
            <a:lvl6pPr lvl="5" algn="r">
              <a:lnSpc>
                <a:spcPct val="100000"/>
              </a:lnSpc>
              <a:spcBef>
                <a:spcPts val="0"/>
              </a:spcBef>
              <a:spcAft>
                <a:spcPts val="0"/>
              </a:spcAft>
              <a:buClr>
                <a:schemeClr val="accent1"/>
              </a:buClr>
              <a:buSzPts val="30000"/>
              <a:buNone/>
              <a:defRPr sz="30000">
                <a:solidFill>
                  <a:schemeClr val="accent1"/>
                </a:solidFill>
              </a:defRPr>
            </a:lvl6pPr>
            <a:lvl7pPr lvl="6" algn="r">
              <a:lnSpc>
                <a:spcPct val="100000"/>
              </a:lnSpc>
              <a:spcBef>
                <a:spcPts val="0"/>
              </a:spcBef>
              <a:spcAft>
                <a:spcPts val="0"/>
              </a:spcAft>
              <a:buClr>
                <a:schemeClr val="accent1"/>
              </a:buClr>
              <a:buSzPts val="30000"/>
              <a:buNone/>
              <a:defRPr sz="30000">
                <a:solidFill>
                  <a:schemeClr val="accent1"/>
                </a:solidFill>
              </a:defRPr>
            </a:lvl7pPr>
            <a:lvl8pPr lvl="7" algn="r">
              <a:lnSpc>
                <a:spcPct val="100000"/>
              </a:lnSpc>
              <a:spcBef>
                <a:spcPts val="0"/>
              </a:spcBef>
              <a:spcAft>
                <a:spcPts val="0"/>
              </a:spcAft>
              <a:buClr>
                <a:schemeClr val="accent1"/>
              </a:buClr>
              <a:buSzPts val="30000"/>
              <a:buNone/>
              <a:defRPr sz="30000">
                <a:solidFill>
                  <a:schemeClr val="accent1"/>
                </a:solidFill>
              </a:defRPr>
            </a:lvl8pPr>
            <a:lvl9pPr lvl="8" algn="r">
              <a:lnSpc>
                <a:spcPct val="100000"/>
              </a:lnSpc>
              <a:spcBef>
                <a:spcPts val="0"/>
              </a:spcBef>
              <a:spcAft>
                <a:spcPts val="0"/>
              </a:spcAft>
              <a:buClr>
                <a:schemeClr val="accent1"/>
              </a:buClr>
              <a:buSzPts val="30000"/>
              <a:buNone/>
              <a:defRPr sz="30000">
                <a:solidFill>
                  <a:schemeClr val="accent1"/>
                </a:solidFill>
              </a:defRPr>
            </a:lvl9pPr>
          </a:lstStyle>
          <a:p>
            <a:endParaRPr/>
          </a:p>
        </p:txBody>
      </p:sp>
      <p:sp>
        <p:nvSpPr>
          <p:cNvPr id="671" name="Google Shape;671;p117"/>
          <p:cNvSpPr txBox="1">
            <a:spLocks noGrp="1"/>
          </p:cNvSpPr>
          <p:nvPr>
            <p:ph type="title" idx="2"/>
          </p:nvPr>
        </p:nvSpPr>
        <p:spPr>
          <a:xfrm>
            <a:off x="2123200" y="1592250"/>
            <a:ext cx="2340900" cy="8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grpSp>
        <p:nvGrpSpPr>
          <p:cNvPr id="672" name="Google Shape;672;p117"/>
          <p:cNvGrpSpPr/>
          <p:nvPr/>
        </p:nvGrpSpPr>
        <p:grpSpPr>
          <a:xfrm rot="10800000">
            <a:off x="-1069131" y="3350374"/>
            <a:ext cx="3370993" cy="3371877"/>
            <a:chOff x="6949919" y="-1142700"/>
            <a:chExt cx="3370993" cy="3371877"/>
          </a:xfrm>
        </p:grpSpPr>
        <p:grpSp>
          <p:nvGrpSpPr>
            <p:cNvPr id="673" name="Google Shape;673;p117"/>
            <p:cNvGrpSpPr/>
            <p:nvPr/>
          </p:nvGrpSpPr>
          <p:grpSpPr>
            <a:xfrm rot="8100000">
              <a:off x="6591951" y="-66783"/>
              <a:ext cx="3167166" cy="299397"/>
              <a:chOff x="-304800" y="4182975"/>
              <a:chExt cx="3167197" cy="299400"/>
            </a:xfrm>
          </p:grpSpPr>
          <p:sp>
            <p:nvSpPr>
              <p:cNvPr id="674" name="Google Shape;674;p11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1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6" name="Google Shape;676;p117"/>
            <p:cNvGrpSpPr/>
            <p:nvPr/>
          </p:nvGrpSpPr>
          <p:grpSpPr>
            <a:xfrm rot="8100000">
              <a:off x="7205126" y="-66783"/>
              <a:ext cx="3167166" cy="299397"/>
              <a:chOff x="-304800" y="4182975"/>
              <a:chExt cx="3167197" cy="299400"/>
            </a:xfrm>
          </p:grpSpPr>
          <p:sp>
            <p:nvSpPr>
              <p:cNvPr id="677" name="Google Shape;677;p11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11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9" name="Google Shape;679;p117"/>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17"/>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81" name="Google Shape;681;p117"/>
            <p:cNvGrpSpPr/>
            <p:nvPr/>
          </p:nvGrpSpPr>
          <p:grpSpPr>
            <a:xfrm rot="8100000">
              <a:off x="7511714" y="853864"/>
              <a:ext cx="3167166" cy="299397"/>
              <a:chOff x="-304800" y="4182975"/>
              <a:chExt cx="3167197" cy="299400"/>
            </a:xfrm>
          </p:grpSpPr>
          <p:sp>
            <p:nvSpPr>
              <p:cNvPr id="682" name="Google Shape;682;p11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1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six columns 1">
  <p:cSld name="CUSTOM_9_1">
    <p:spTree>
      <p:nvGrpSpPr>
        <p:cNvPr id="1" name="Shape 684"/>
        <p:cNvGrpSpPr/>
        <p:nvPr/>
      </p:nvGrpSpPr>
      <p:grpSpPr>
        <a:xfrm>
          <a:off x="0" y="0"/>
          <a:ext cx="0" cy="0"/>
          <a:chOff x="0" y="0"/>
          <a:chExt cx="0" cy="0"/>
        </a:xfrm>
      </p:grpSpPr>
      <p:sp>
        <p:nvSpPr>
          <p:cNvPr id="685" name="Google Shape;685;p118"/>
          <p:cNvSpPr txBox="1">
            <a:spLocks noGrp="1"/>
          </p:cNvSpPr>
          <p:nvPr>
            <p:ph type="title"/>
          </p:nvPr>
        </p:nvSpPr>
        <p:spPr>
          <a:xfrm>
            <a:off x="911299" y="133625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86" name="Google Shape;686;p118"/>
          <p:cNvSpPr txBox="1">
            <a:spLocks noGrp="1"/>
          </p:cNvSpPr>
          <p:nvPr>
            <p:ph type="subTitle" idx="1"/>
          </p:nvPr>
        </p:nvSpPr>
        <p:spPr>
          <a:xfrm>
            <a:off x="835100" y="1965350"/>
            <a:ext cx="1966500" cy="82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7" name="Google Shape;687;p118"/>
          <p:cNvSpPr txBox="1">
            <a:spLocks noGrp="1"/>
          </p:cNvSpPr>
          <p:nvPr>
            <p:ph type="title" idx="2"/>
          </p:nvPr>
        </p:nvSpPr>
        <p:spPr>
          <a:xfrm>
            <a:off x="3593699" y="133625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88" name="Google Shape;688;p118"/>
          <p:cNvSpPr txBox="1">
            <a:spLocks noGrp="1"/>
          </p:cNvSpPr>
          <p:nvPr>
            <p:ph type="subTitle" idx="3"/>
          </p:nvPr>
        </p:nvSpPr>
        <p:spPr>
          <a:xfrm>
            <a:off x="3517500" y="1965350"/>
            <a:ext cx="1966500" cy="82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9" name="Google Shape;689;p118"/>
          <p:cNvSpPr txBox="1">
            <a:spLocks noGrp="1"/>
          </p:cNvSpPr>
          <p:nvPr>
            <p:ph type="title" idx="4"/>
          </p:nvPr>
        </p:nvSpPr>
        <p:spPr>
          <a:xfrm>
            <a:off x="6276099" y="133625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90" name="Google Shape;690;p118"/>
          <p:cNvSpPr txBox="1">
            <a:spLocks noGrp="1"/>
          </p:cNvSpPr>
          <p:nvPr>
            <p:ph type="subTitle" idx="5"/>
          </p:nvPr>
        </p:nvSpPr>
        <p:spPr>
          <a:xfrm>
            <a:off x="6199900" y="1965350"/>
            <a:ext cx="1966500" cy="82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1" name="Google Shape;691;p118"/>
          <p:cNvSpPr txBox="1">
            <a:spLocks noGrp="1"/>
          </p:cNvSpPr>
          <p:nvPr>
            <p:ph type="title" idx="6"/>
          </p:nvPr>
        </p:nvSpPr>
        <p:spPr>
          <a:xfrm>
            <a:off x="911299" y="307770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92" name="Google Shape;692;p118"/>
          <p:cNvSpPr txBox="1">
            <a:spLocks noGrp="1"/>
          </p:cNvSpPr>
          <p:nvPr>
            <p:ph type="subTitle" idx="7"/>
          </p:nvPr>
        </p:nvSpPr>
        <p:spPr>
          <a:xfrm>
            <a:off x="835100" y="3706800"/>
            <a:ext cx="1966500" cy="824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3" name="Google Shape;693;p118"/>
          <p:cNvSpPr txBox="1">
            <a:spLocks noGrp="1"/>
          </p:cNvSpPr>
          <p:nvPr>
            <p:ph type="title" idx="8"/>
          </p:nvPr>
        </p:nvSpPr>
        <p:spPr>
          <a:xfrm>
            <a:off x="3593699" y="307770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94" name="Google Shape;694;p118"/>
          <p:cNvSpPr txBox="1">
            <a:spLocks noGrp="1"/>
          </p:cNvSpPr>
          <p:nvPr>
            <p:ph type="subTitle" idx="9"/>
          </p:nvPr>
        </p:nvSpPr>
        <p:spPr>
          <a:xfrm>
            <a:off x="3517500" y="3706800"/>
            <a:ext cx="1966500" cy="8241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5" name="Google Shape;695;p118"/>
          <p:cNvSpPr txBox="1">
            <a:spLocks noGrp="1"/>
          </p:cNvSpPr>
          <p:nvPr>
            <p:ph type="title" idx="13"/>
          </p:nvPr>
        </p:nvSpPr>
        <p:spPr>
          <a:xfrm>
            <a:off x="6276099" y="3077700"/>
            <a:ext cx="552900" cy="552900"/>
          </a:xfrm>
          <a:prstGeom prst="rect">
            <a:avLst/>
          </a:prstGeom>
          <a:solidFill>
            <a:schemeClr val="accent4"/>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696" name="Google Shape;696;p118"/>
          <p:cNvSpPr txBox="1">
            <a:spLocks noGrp="1"/>
          </p:cNvSpPr>
          <p:nvPr>
            <p:ph type="subTitle" idx="14"/>
          </p:nvPr>
        </p:nvSpPr>
        <p:spPr>
          <a:xfrm>
            <a:off x="6199900" y="3706800"/>
            <a:ext cx="1966500" cy="8241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grpSp>
        <p:nvGrpSpPr>
          <p:cNvPr id="697" name="Google Shape;697;p118"/>
          <p:cNvGrpSpPr/>
          <p:nvPr/>
        </p:nvGrpSpPr>
        <p:grpSpPr>
          <a:xfrm rot="10800000">
            <a:off x="7894801" y="572458"/>
            <a:ext cx="1253473" cy="328535"/>
            <a:chOff x="-8548" y="582500"/>
            <a:chExt cx="1253473" cy="328535"/>
          </a:xfrm>
        </p:grpSpPr>
        <p:sp>
          <p:nvSpPr>
            <p:cNvPr id="698" name="Google Shape;698;p118"/>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18"/>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0" name="Google Shape;700;p118"/>
          <p:cNvSpPr txBox="1">
            <a:spLocks noGrp="1"/>
          </p:cNvSpPr>
          <p:nvPr>
            <p:ph type="title" idx="15"/>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six columns">
  <p:cSld name="CUSTOM_9">
    <p:bg>
      <p:bgPr>
        <a:solidFill>
          <a:schemeClr val="accent3"/>
        </a:solidFill>
        <a:effectLst/>
      </p:bgPr>
    </p:bg>
    <p:spTree>
      <p:nvGrpSpPr>
        <p:cNvPr id="1" name="Shape 701"/>
        <p:cNvGrpSpPr/>
        <p:nvPr/>
      </p:nvGrpSpPr>
      <p:grpSpPr>
        <a:xfrm>
          <a:off x="0" y="0"/>
          <a:ext cx="0" cy="0"/>
          <a:chOff x="0" y="0"/>
          <a:chExt cx="0" cy="0"/>
        </a:xfrm>
      </p:grpSpPr>
      <p:grpSp>
        <p:nvGrpSpPr>
          <p:cNvPr id="702" name="Google Shape;702;p119"/>
          <p:cNvGrpSpPr/>
          <p:nvPr/>
        </p:nvGrpSpPr>
        <p:grpSpPr>
          <a:xfrm rot="10800000">
            <a:off x="6159344" y="-1599901"/>
            <a:ext cx="3370993" cy="3371877"/>
            <a:chOff x="6949919" y="-1142700"/>
            <a:chExt cx="3370993" cy="3371877"/>
          </a:xfrm>
        </p:grpSpPr>
        <p:grpSp>
          <p:nvGrpSpPr>
            <p:cNvPr id="703" name="Google Shape;703;p119"/>
            <p:cNvGrpSpPr/>
            <p:nvPr/>
          </p:nvGrpSpPr>
          <p:grpSpPr>
            <a:xfrm rot="8100000">
              <a:off x="6591951" y="-66783"/>
              <a:ext cx="3167166" cy="299397"/>
              <a:chOff x="-304800" y="4182975"/>
              <a:chExt cx="3167197" cy="299400"/>
            </a:xfrm>
          </p:grpSpPr>
          <p:sp>
            <p:nvSpPr>
              <p:cNvPr id="704" name="Google Shape;704;p11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1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6" name="Google Shape;706;p119"/>
            <p:cNvGrpSpPr/>
            <p:nvPr/>
          </p:nvGrpSpPr>
          <p:grpSpPr>
            <a:xfrm rot="8100000">
              <a:off x="7205126" y="-66783"/>
              <a:ext cx="3167166" cy="299397"/>
              <a:chOff x="-304800" y="4182975"/>
              <a:chExt cx="3167197" cy="299400"/>
            </a:xfrm>
          </p:grpSpPr>
          <p:sp>
            <p:nvSpPr>
              <p:cNvPr id="707" name="Google Shape;707;p11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11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9" name="Google Shape;709;p119"/>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119"/>
            <p:cNvSpPr/>
            <p:nvPr/>
          </p:nvSpPr>
          <p:spPr>
            <a:xfrm rot="8100000">
              <a:off x="8691136" y="1254041"/>
              <a:ext cx="1226123"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11" name="Google Shape;711;p119"/>
            <p:cNvGrpSpPr/>
            <p:nvPr/>
          </p:nvGrpSpPr>
          <p:grpSpPr>
            <a:xfrm rot="8100000">
              <a:off x="7511714" y="853864"/>
              <a:ext cx="3167166" cy="299397"/>
              <a:chOff x="-304800" y="4182975"/>
              <a:chExt cx="3167197" cy="299400"/>
            </a:xfrm>
          </p:grpSpPr>
          <p:sp>
            <p:nvSpPr>
              <p:cNvPr id="712" name="Google Shape;712;p11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1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714" name="Google Shape;714;p119"/>
          <p:cNvSpPr txBox="1">
            <a:spLocks noGrp="1"/>
          </p:cNvSpPr>
          <p:nvPr>
            <p:ph type="title"/>
          </p:nvPr>
        </p:nvSpPr>
        <p:spPr>
          <a:xfrm>
            <a:off x="970100" y="1965350"/>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15" name="Google Shape;715;p119"/>
          <p:cNvSpPr txBox="1">
            <a:spLocks noGrp="1"/>
          </p:cNvSpPr>
          <p:nvPr>
            <p:ph type="subTitle" idx="1"/>
          </p:nvPr>
        </p:nvSpPr>
        <p:spPr>
          <a:xfrm>
            <a:off x="1640400" y="1965350"/>
            <a:ext cx="2758500" cy="55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6" name="Google Shape;716;p119"/>
          <p:cNvSpPr txBox="1">
            <a:spLocks noGrp="1"/>
          </p:cNvSpPr>
          <p:nvPr>
            <p:ph type="title" idx="2"/>
          </p:nvPr>
        </p:nvSpPr>
        <p:spPr>
          <a:xfrm>
            <a:off x="4824400" y="3706800"/>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17" name="Google Shape;717;p119"/>
          <p:cNvSpPr txBox="1">
            <a:spLocks noGrp="1"/>
          </p:cNvSpPr>
          <p:nvPr>
            <p:ph type="subTitle" idx="3"/>
          </p:nvPr>
        </p:nvSpPr>
        <p:spPr>
          <a:xfrm>
            <a:off x="5491600" y="1965338"/>
            <a:ext cx="2682300" cy="55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8" name="Google Shape;718;p119"/>
          <p:cNvSpPr txBox="1">
            <a:spLocks noGrp="1"/>
          </p:cNvSpPr>
          <p:nvPr>
            <p:ph type="title" idx="4"/>
          </p:nvPr>
        </p:nvSpPr>
        <p:spPr>
          <a:xfrm>
            <a:off x="4824400" y="1965338"/>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19" name="Google Shape;719;p119"/>
          <p:cNvSpPr txBox="1">
            <a:spLocks noGrp="1"/>
          </p:cNvSpPr>
          <p:nvPr>
            <p:ph type="subTitle" idx="5"/>
          </p:nvPr>
        </p:nvSpPr>
        <p:spPr>
          <a:xfrm>
            <a:off x="5491600" y="2836075"/>
            <a:ext cx="2682300" cy="55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0" name="Google Shape;720;p119"/>
          <p:cNvSpPr txBox="1">
            <a:spLocks noGrp="1"/>
          </p:cNvSpPr>
          <p:nvPr>
            <p:ph type="title" idx="6"/>
          </p:nvPr>
        </p:nvSpPr>
        <p:spPr>
          <a:xfrm>
            <a:off x="970100" y="3706800"/>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21" name="Google Shape;721;p119"/>
          <p:cNvSpPr txBox="1">
            <a:spLocks noGrp="1"/>
          </p:cNvSpPr>
          <p:nvPr>
            <p:ph type="subTitle" idx="7"/>
          </p:nvPr>
        </p:nvSpPr>
        <p:spPr>
          <a:xfrm>
            <a:off x="1640400" y="3706800"/>
            <a:ext cx="2758500" cy="55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2" name="Google Shape;722;p119"/>
          <p:cNvSpPr txBox="1">
            <a:spLocks noGrp="1"/>
          </p:cNvSpPr>
          <p:nvPr>
            <p:ph type="title" idx="8"/>
          </p:nvPr>
        </p:nvSpPr>
        <p:spPr>
          <a:xfrm>
            <a:off x="970100" y="2836075"/>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23" name="Google Shape;723;p119"/>
          <p:cNvSpPr txBox="1">
            <a:spLocks noGrp="1"/>
          </p:cNvSpPr>
          <p:nvPr>
            <p:ph type="subTitle" idx="9"/>
          </p:nvPr>
        </p:nvSpPr>
        <p:spPr>
          <a:xfrm>
            <a:off x="1678500" y="2836075"/>
            <a:ext cx="2682300" cy="55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4" name="Google Shape;724;p119"/>
          <p:cNvSpPr txBox="1">
            <a:spLocks noGrp="1"/>
          </p:cNvSpPr>
          <p:nvPr>
            <p:ph type="title" idx="13"/>
          </p:nvPr>
        </p:nvSpPr>
        <p:spPr>
          <a:xfrm>
            <a:off x="4824400" y="2836075"/>
            <a:ext cx="552900" cy="5529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solidFill>
                  <a:schemeClr val="lt1"/>
                </a:solidFill>
              </a:defRPr>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25" name="Google Shape;725;p119"/>
          <p:cNvSpPr txBox="1">
            <a:spLocks noGrp="1"/>
          </p:cNvSpPr>
          <p:nvPr>
            <p:ph type="subTitle" idx="14"/>
          </p:nvPr>
        </p:nvSpPr>
        <p:spPr>
          <a:xfrm>
            <a:off x="5491600" y="3706800"/>
            <a:ext cx="2682300" cy="552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6" name="Google Shape;726;p119"/>
          <p:cNvSpPr txBox="1">
            <a:spLocks noGrp="1"/>
          </p:cNvSpPr>
          <p:nvPr>
            <p:ph type="title" idx="15"/>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727" name="Google Shape;727;p119"/>
          <p:cNvGrpSpPr/>
          <p:nvPr/>
        </p:nvGrpSpPr>
        <p:grpSpPr>
          <a:xfrm>
            <a:off x="-4273" y="572458"/>
            <a:ext cx="1253473" cy="328535"/>
            <a:chOff x="-8548" y="582500"/>
            <a:chExt cx="1253473" cy="328535"/>
          </a:xfrm>
        </p:grpSpPr>
        <p:sp>
          <p:nvSpPr>
            <p:cNvPr id="728" name="Google Shape;728;p119"/>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19"/>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91"/>
        <p:cNvGrpSpPr/>
        <p:nvPr/>
      </p:nvGrpSpPr>
      <p:grpSpPr>
        <a:xfrm>
          <a:off x="0" y="0"/>
          <a:ext cx="0" cy="0"/>
          <a:chOff x="0" y="0"/>
          <a:chExt cx="0" cy="0"/>
        </a:xfrm>
      </p:grpSpPr>
      <p:sp>
        <p:nvSpPr>
          <p:cNvPr id="92" name="Google Shape;92;p84"/>
          <p:cNvSpPr/>
          <p:nvPr/>
        </p:nvSpPr>
        <p:spPr>
          <a:xfrm>
            <a:off x="0" y="2491825"/>
            <a:ext cx="9144000" cy="2651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84"/>
          <p:cNvSpPr txBox="1">
            <a:spLocks noGrp="1"/>
          </p:cNvSpPr>
          <p:nvPr>
            <p:ph type="title"/>
          </p:nvPr>
        </p:nvSpPr>
        <p:spPr>
          <a:xfrm>
            <a:off x="-246925" y="212450"/>
            <a:ext cx="2661900" cy="216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30000"/>
              <a:buNone/>
              <a:defRPr sz="30000">
                <a:solidFill>
                  <a:schemeClr val="lt2"/>
                </a:solidFill>
              </a:defRPr>
            </a:lvl1pPr>
            <a:lvl2pPr lvl="1" algn="r">
              <a:lnSpc>
                <a:spcPct val="100000"/>
              </a:lnSpc>
              <a:spcBef>
                <a:spcPts val="0"/>
              </a:spcBef>
              <a:spcAft>
                <a:spcPts val="0"/>
              </a:spcAft>
              <a:buClr>
                <a:schemeClr val="accent1"/>
              </a:buClr>
              <a:buSzPts val="30000"/>
              <a:buNone/>
              <a:defRPr sz="30000">
                <a:solidFill>
                  <a:schemeClr val="accent1"/>
                </a:solidFill>
              </a:defRPr>
            </a:lvl2pPr>
            <a:lvl3pPr lvl="2" algn="r">
              <a:lnSpc>
                <a:spcPct val="100000"/>
              </a:lnSpc>
              <a:spcBef>
                <a:spcPts val="0"/>
              </a:spcBef>
              <a:spcAft>
                <a:spcPts val="0"/>
              </a:spcAft>
              <a:buClr>
                <a:schemeClr val="accent1"/>
              </a:buClr>
              <a:buSzPts val="30000"/>
              <a:buNone/>
              <a:defRPr sz="30000">
                <a:solidFill>
                  <a:schemeClr val="accent1"/>
                </a:solidFill>
              </a:defRPr>
            </a:lvl3pPr>
            <a:lvl4pPr lvl="3" algn="r">
              <a:lnSpc>
                <a:spcPct val="100000"/>
              </a:lnSpc>
              <a:spcBef>
                <a:spcPts val="0"/>
              </a:spcBef>
              <a:spcAft>
                <a:spcPts val="0"/>
              </a:spcAft>
              <a:buClr>
                <a:schemeClr val="accent1"/>
              </a:buClr>
              <a:buSzPts val="30000"/>
              <a:buNone/>
              <a:defRPr sz="30000">
                <a:solidFill>
                  <a:schemeClr val="accent1"/>
                </a:solidFill>
              </a:defRPr>
            </a:lvl4pPr>
            <a:lvl5pPr lvl="4" algn="r">
              <a:lnSpc>
                <a:spcPct val="100000"/>
              </a:lnSpc>
              <a:spcBef>
                <a:spcPts val="0"/>
              </a:spcBef>
              <a:spcAft>
                <a:spcPts val="0"/>
              </a:spcAft>
              <a:buClr>
                <a:schemeClr val="accent1"/>
              </a:buClr>
              <a:buSzPts val="30000"/>
              <a:buNone/>
              <a:defRPr sz="30000">
                <a:solidFill>
                  <a:schemeClr val="accent1"/>
                </a:solidFill>
              </a:defRPr>
            </a:lvl5pPr>
            <a:lvl6pPr lvl="5" algn="r">
              <a:lnSpc>
                <a:spcPct val="100000"/>
              </a:lnSpc>
              <a:spcBef>
                <a:spcPts val="0"/>
              </a:spcBef>
              <a:spcAft>
                <a:spcPts val="0"/>
              </a:spcAft>
              <a:buClr>
                <a:schemeClr val="accent1"/>
              </a:buClr>
              <a:buSzPts val="30000"/>
              <a:buNone/>
              <a:defRPr sz="30000">
                <a:solidFill>
                  <a:schemeClr val="accent1"/>
                </a:solidFill>
              </a:defRPr>
            </a:lvl6pPr>
            <a:lvl7pPr lvl="6" algn="r">
              <a:lnSpc>
                <a:spcPct val="100000"/>
              </a:lnSpc>
              <a:spcBef>
                <a:spcPts val="0"/>
              </a:spcBef>
              <a:spcAft>
                <a:spcPts val="0"/>
              </a:spcAft>
              <a:buClr>
                <a:schemeClr val="accent1"/>
              </a:buClr>
              <a:buSzPts val="30000"/>
              <a:buNone/>
              <a:defRPr sz="30000">
                <a:solidFill>
                  <a:schemeClr val="accent1"/>
                </a:solidFill>
              </a:defRPr>
            </a:lvl7pPr>
            <a:lvl8pPr lvl="7" algn="r">
              <a:lnSpc>
                <a:spcPct val="100000"/>
              </a:lnSpc>
              <a:spcBef>
                <a:spcPts val="0"/>
              </a:spcBef>
              <a:spcAft>
                <a:spcPts val="0"/>
              </a:spcAft>
              <a:buClr>
                <a:schemeClr val="accent1"/>
              </a:buClr>
              <a:buSzPts val="30000"/>
              <a:buNone/>
              <a:defRPr sz="30000">
                <a:solidFill>
                  <a:schemeClr val="accent1"/>
                </a:solidFill>
              </a:defRPr>
            </a:lvl8pPr>
            <a:lvl9pPr lvl="8" algn="r">
              <a:lnSpc>
                <a:spcPct val="100000"/>
              </a:lnSpc>
              <a:spcBef>
                <a:spcPts val="0"/>
              </a:spcBef>
              <a:spcAft>
                <a:spcPts val="0"/>
              </a:spcAft>
              <a:buClr>
                <a:schemeClr val="accent1"/>
              </a:buClr>
              <a:buSzPts val="30000"/>
              <a:buNone/>
              <a:defRPr sz="30000">
                <a:solidFill>
                  <a:schemeClr val="accent1"/>
                </a:solidFill>
              </a:defRPr>
            </a:lvl9pPr>
          </a:lstStyle>
          <a:p>
            <a:endParaRPr/>
          </a:p>
        </p:txBody>
      </p:sp>
      <p:sp>
        <p:nvSpPr>
          <p:cNvPr id="94" name="Google Shape;94;p84"/>
          <p:cNvSpPr txBox="1">
            <a:spLocks noGrp="1"/>
          </p:cNvSpPr>
          <p:nvPr>
            <p:ph type="title" idx="2"/>
          </p:nvPr>
        </p:nvSpPr>
        <p:spPr>
          <a:xfrm>
            <a:off x="711725" y="2808625"/>
            <a:ext cx="6018900" cy="893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000"/>
              <a:buNone/>
              <a:defRPr sz="47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grpSp>
        <p:nvGrpSpPr>
          <p:cNvPr id="95" name="Google Shape;95;p84"/>
          <p:cNvGrpSpPr/>
          <p:nvPr/>
        </p:nvGrpSpPr>
        <p:grpSpPr>
          <a:xfrm>
            <a:off x="5521169" y="2981625"/>
            <a:ext cx="3370993" cy="3371877"/>
            <a:chOff x="6949919" y="-1142700"/>
            <a:chExt cx="3370993" cy="3371877"/>
          </a:xfrm>
        </p:grpSpPr>
        <p:grpSp>
          <p:nvGrpSpPr>
            <p:cNvPr id="96" name="Google Shape;96;p84"/>
            <p:cNvGrpSpPr/>
            <p:nvPr/>
          </p:nvGrpSpPr>
          <p:grpSpPr>
            <a:xfrm rot="8100000">
              <a:off x="6591951" y="-66783"/>
              <a:ext cx="3167166" cy="299397"/>
              <a:chOff x="-304800" y="4182975"/>
              <a:chExt cx="3167197" cy="299400"/>
            </a:xfrm>
          </p:grpSpPr>
          <p:sp>
            <p:nvSpPr>
              <p:cNvPr id="97" name="Google Shape;97;p8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8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 name="Google Shape;99;p84"/>
            <p:cNvGrpSpPr/>
            <p:nvPr/>
          </p:nvGrpSpPr>
          <p:grpSpPr>
            <a:xfrm rot="8100000">
              <a:off x="7205126" y="-66783"/>
              <a:ext cx="3167166" cy="299397"/>
              <a:chOff x="-304800" y="4182975"/>
              <a:chExt cx="3167197" cy="299400"/>
            </a:xfrm>
          </p:grpSpPr>
          <p:sp>
            <p:nvSpPr>
              <p:cNvPr id="100" name="Google Shape;100;p8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8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2" name="Google Shape;102;p84"/>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84"/>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 name="Google Shape;104;p84"/>
            <p:cNvGrpSpPr/>
            <p:nvPr/>
          </p:nvGrpSpPr>
          <p:grpSpPr>
            <a:xfrm rot="8100000">
              <a:off x="7511714" y="853864"/>
              <a:ext cx="3167166" cy="299397"/>
              <a:chOff x="-304800" y="4182975"/>
              <a:chExt cx="3167197" cy="299400"/>
            </a:xfrm>
          </p:grpSpPr>
          <p:sp>
            <p:nvSpPr>
              <p:cNvPr id="105" name="Google Shape;105;p8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8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six columns 2">
  <p:cSld name="CUSTOM_9_1_1">
    <p:bg>
      <p:bgPr>
        <a:solidFill>
          <a:schemeClr val="lt2"/>
        </a:solidFill>
        <a:effectLst/>
      </p:bgPr>
    </p:bg>
    <p:spTree>
      <p:nvGrpSpPr>
        <p:cNvPr id="1" name="Shape 730"/>
        <p:cNvGrpSpPr/>
        <p:nvPr/>
      </p:nvGrpSpPr>
      <p:grpSpPr>
        <a:xfrm>
          <a:off x="0" y="0"/>
          <a:ext cx="0" cy="0"/>
          <a:chOff x="0" y="0"/>
          <a:chExt cx="0" cy="0"/>
        </a:xfrm>
      </p:grpSpPr>
      <p:sp>
        <p:nvSpPr>
          <p:cNvPr id="731" name="Google Shape;731;p120"/>
          <p:cNvSpPr txBox="1">
            <a:spLocks noGrp="1"/>
          </p:cNvSpPr>
          <p:nvPr>
            <p:ph type="title"/>
          </p:nvPr>
        </p:nvSpPr>
        <p:spPr>
          <a:xfrm>
            <a:off x="3766849" y="1463400"/>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32" name="Google Shape;732;p120"/>
          <p:cNvSpPr txBox="1">
            <a:spLocks noGrp="1"/>
          </p:cNvSpPr>
          <p:nvPr>
            <p:ph type="subTitle" idx="1"/>
          </p:nvPr>
        </p:nvSpPr>
        <p:spPr>
          <a:xfrm>
            <a:off x="881125" y="1739700"/>
            <a:ext cx="2811600" cy="505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3" name="Google Shape;733;p120"/>
          <p:cNvSpPr txBox="1">
            <a:spLocks noGrp="1"/>
          </p:cNvSpPr>
          <p:nvPr>
            <p:ph type="title" idx="2"/>
          </p:nvPr>
        </p:nvSpPr>
        <p:spPr>
          <a:xfrm>
            <a:off x="3766849" y="2570088"/>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34" name="Google Shape;734;p120"/>
          <p:cNvSpPr txBox="1">
            <a:spLocks noGrp="1"/>
          </p:cNvSpPr>
          <p:nvPr>
            <p:ph type="subTitle" idx="3"/>
          </p:nvPr>
        </p:nvSpPr>
        <p:spPr>
          <a:xfrm>
            <a:off x="5451500" y="2835075"/>
            <a:ext cx="2811600" cy="50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5" name="Google Shape;735;p120"/>
          <p:cNvSpPr txBox="1">
            <a:spLocks noGrp="1"/>
          </p:cNvSpPr>
          <p:nvPr>
            <p:ph type="title" idx="4"/>
          </p:nvPr>
        </p:nvSpPr>
        <p:spPr>
          <a:xfrm>
            <a:off x="4774374" y="1463400"/>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36" name="Google Shape;736;p120"/>
          <p:cNvSpPr txBox="1">
            <a:spLocks noGrp="1"/>
          </p:cNvSpPr>
          <p:nvPr>
            <p:ph type="subTitle" idx="5"/>
          </p:nvPr>
        </p:nvSpPr>
        <p:spPr>
          <a:xfrm>
            <a:off x="5451500" y="1739700"/>
            <a:ext cx="2811600" cy="50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7" name="Google Shape;737;p120"/>
          <p:cNvSpPr txBox="1">
            <a:spLocks noGrp="1"/>
          </p:cNvSpPr>
          <p:nvPr>
            <p:ph type="title" idx="6"/>
          </p:nvPr>
        </p:nvSpPr>
        <p:spPr>
          <a:xfrm>
            <a:off x="3766849" y="3683900"/>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38" name="Google Shape;738;p120"/>
          <p:cNvSpPr txBox="1">
            <a:spLocks noGrp="1"/>
          </p:cNvSpPr>
          <p:nvPr>
            <p:ph type="subTitle" idx="7"/>
          </p:nvPr>
        </p:nvSpPr>
        <p:spPr>
          <a:xfrm>
            <a:off x="880900" y="3960200"/>
            <a:ext cx="2811600" cy="505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9" name="Google Shape;739;p120"/>
          <p:cNvSpPr txBox="1">
            <a:spLocks noGrp="1"/>
          </p:cNvSpPr>
          <p:nvPr>
            <p:ph type="title" idx="8"/>
          </p:nvPr>
        </p:nvSpPr>
        <p:spPr>
          <a:xfrm>
            <a:off x="4774374" y="2570088"/>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40" name="Google Shape;740;p120"/>
          <p:cNvSpPr txBox="1">
            <a:spLocks noGrp="1"/>
          </p:cNvSpPr>
          <p:nvPr>
            <p:ph type="subTitle" idx="9"/>
          </p:nvPr>
        </p:nvSpPr>
        <p:spPr>
          <a:xfrm>
            <a:off x="880900" y="2853500"/>
            <a:ext cx="2811600" cy="505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1" name="Google Shape;741;p120"/>
          <p:cNvSpPr txBox="1">
            <a:spLocks noGrp="1"/>
          </p:cNvSpPr>
          <p:nvPr>
            <p:ph type="title" idx="13"/>
          </p:nvPr>
        </p:nvSpPr>
        <p:spPr>
          <a:xfrm>
            <a:off x="4774374" y="3683900"/>
            <a:ext cx="552900" cy="552900"/>
          </a:xfrm>
          <a:prstGeom prst="rect">
            <a:avLst/>
          </a:prstGeom>
          <a:solidFill>
            <a:schemeClr val="accent3"/>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Clr>
                <a:schemeClr val="lt1"/>
              </a:buClr>
              <a:buSzPts val="2000"/>
              <a:buNone/>
              <a:defRPr sz="2000">
                <a:solidFill>
                  <a:schemeClr val="lt1"/>
                </a:solidFill>
              </a:defRPr>
            </a:lvl2pPr>
            <a:lvl3pPr lvl="2" algn="ctr">
              <a:lnSpc>
                <a:spcPct val="100000"/>
              </a:lnSpc>
              <a:spcBef>
                <a:spcPts val="0"/>
              </a:spcBef>
              <a:spcAft>
                <a:spcPts val="0"/>
              </a:spcAft>
              <a:buClr>
                <a:schemeClr val="lt1"/>
              </a:buClr>
              <a:buSzPts val="2000"/>
              <a:buNone/>
              <a:defRPr sz="2000">
                <a:solidFill>
                  <a:schemeClr val="lt1"/>
                </a:solidFill>
              </a:defRPr>
            </a:lvl3pPr>
            <a:lvl4pPr lvl="3" algn="ctr">
              <a:lnSpc>
                <a:spcPct val="100000"/>
              </a:lnSpc>
              <a:spcBef>
                <a:spcPts val="0"/>
              </a:spcBef>
              <a:spcAft>
                <a:spcPts val="0"/>
              </a:spcAft>
              <a:buClr>
                <a:schemeClr val="lt1"/>
              </a:buClr>
              <a:buSzPts val="2000"/>
              <a:buNone/>
              <a:defRPr sz="2000">
                <a:solidFill>
                  <a:schemeClr val="lt1"/>
                </a:solidFill>
              </a:defRPr>
            </a:lvl4pPr>
            <a:lvl5pPr lvl="4" algn="ctr">
              <a:lnSpc>
                <a:spcPct val="100000"/>
              </a:lnSpc>
              <a:spcBef>
                <a:spcPts val="0"/>
              </a:spcBef>
              <a:spcAft>
                <a:spcPts val="0"/>
              </a:spcAft>
              <a:buClr>
                <a:schemeClr val="lt1"/>
              </a:buClr>
              <a:buSzPts val="2000"/>
              <a:buNone/>
              <a:defRPr sz="2000">
                <a:solidFill>
                  <a:schemeClr val="lt1"/>
                </a:solidFill>
              </a:defRPr>
            </a:lvl5pPr>
            <a:lvl6pPr lvl="5" algn="ctr">
              <a:lnSpc>
                <a:spcPct val="100000"/>
              </a:lnSpc>
              <a:spcBef>
                <a:spcPts val="0"/>
              </a:spcBef>
              <a:spcAft>
                <a:spcPts val="0"/>
              </a:spcAft>
              <a:buClr>
                <a:schemeClr val="lt1"/>
              </a:buClr>
              <a:buSzPts val="2000"/>
              <a:buNone/>
              <a:defRPr sz="2000">
                <a:solidFill>
                  <a:schemeClr val="lt1"/>
                </a:solidFill>
              </a:defRPr>
            </a:lvl6pPr>
            <a:lvl7pPr lvl="6" algn="ctr">
              <a:lnSpc>
                <a:spcPct val="100000"/>
              </a:lnSpc>
              <a:spcBef>
                <a:spcPts val="0"/>
              </a:spcBef>
              <a:spcAft>
                <a:spcPts val="0"/>
              </a:spcAft>
              <a:buClr>
                <a:schemeClr val="lt1"/>
              </a:buClr>
              <a:buSzPts val="2000"/>
              <a:buNone/>
              <a:defRPr sz="2000">
                <a:solidFill>
                  <a:schemeClr val="lt1"/>
                </a:solidFill>
              </a:defRPr>
            </a:lvl7pPr>
            <a:lvl8pPr lvl="7" algn="ctr">
              <a:lnSpc>
                <a:spcPct val="100000"/>
              </a:lnSpc>
              <a:spcBef>
                <a:spcPts val="0"/>
              </a:spcBef>
              <a:spcAft>
                <a:spcPts val="0"/>
              </a:spcAft>
              <a:buClr>
                <a:schemeClr val="lt1"/>
              </a:buClr>
              <a:buSzPts val="2000"/>
              <a:buNone/>
              <a:defRPr sz="2000">
                <a:solidFill>
                  <a:schemeClr val="lt1"/>
                </a:solidFill>
              </a:defRPr>
            </a:lvl8pPr>
            <a:lvl9pPr lvl="8" algn="ctr">
              <a:lnSpc>
                <a:spcPct val="100000"/>
              </a:lnSpc>
              <a:spcBef>
                <a:spcPts val="0"/>
              </a:spcBef>
              <a:spcAft>
                <a:spcPts val="0"/>
              </a:spcAft>
              <a:buClr>
                <a:schemeClr val="lt1"/>
              </a:buClr>
              <a:buSzPts val="2000"/>
              <a:buNone/>
              <a:defRPr sz="2000">
                <a:solidFill>
                  <a:schemeClr val="lt1"/>
                </a:solidFill>
              </a:defRPr>
            </a:lvl9pPr>
          </a:lstStyle>
          <a:p>
            <a:endParaRPr/>
          </a:p>
        </p:txBody>
      </p:sp>
      <p:sp>
        <p:nvSpPr>
          <p:cNvPr id="742" name="Google Shape;742;p120"/>
          <p:cNvSpPr txBox="1">
            <a:spLocks noGrp="1"/>
          </p:cNvSpPr>
          <p:nvPr>
            <p:ph type="subTitle" idx="14"/>
          </p:nvPr>
        </p:nvSpPr>
        <p:spPr>
          <a:xfrm>
            <a:off x="5451500" y="3960200"/>
            <a:ext cx="2811600" cy="50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grpSp>
        <p:nvGrpSpPr>
          <p:cNvPr id="743" name="Google Shape;743;p120"/>
          <p:cNvGrpSpPr/>
          <p:nvPr/>
        </p:nvGrpSpPr>
        <p:grpSpPr>
          <a:xfrm rot="10800000">
            <a:off x="7894801" y="572458"/>
            <a:ext cx="1253473" cy="328535"/>
            <a:chOff x="-8548" y="582500"/>
            <a:chExt cx="1253473" cy="328535"/>
          </a:xfrm>
        </p:grpSpPr>
        <p:sp>
          <p:nvSpPr>
            <p:cNvPr id="744" name="Google Shape;744;p120"/>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120"/>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6" name="Google Shape;746;p120"/>
          <p:cNvSpPr txBox="1">
            <a:spLocks noGrp="1"/>
          </p:cNvSpPr>
          <p:nvPr>
            <p:ph type="title" idx="15"/>
          </p:nvPr>
        </p:nvSpPr>
        <p:spPr>
          <a:xfrm>
            <a:off x="1696075" y="522375"/>
            <a:ext cx="6198600" cy="428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2800"/>
              <a:buNone/>
              <a:defRPr/>
            </a:lvl2pPr>
            <a:lvl3pPr lvl="2" algn="r">
              <a:lnSpc>
                <a:spcPct val="100000"/>
              </a:lnSpc>
              <a:spcBef>
                <a:spcPts val="0"/>
              </a:spcBef>
              <a:spcAft>
                <a:spcPts val="0"/>
              </a:spcAft>
              <a:buSzPts val="2800"/>
              <a:buNone/>
              <a:defRPr/>
            </a:lvl3pPr>
            <a:lvl4pPr lvl="3" algn="r">
              <a:lnSpc>
                <a:spcPct val="100000"/>
              </a:lnSpc>
              <a:spcBef>
                <a:spcPts val="0"/>
              </a:spcBef>
              <a:spcAft>
                <a:spcPts val="0"/>
              </a:spcAft>
              <a:buSzPts val="2800"/>
              <a:buNone/>
              <a:defRPr/>
            </a:lvl4pPr>
            <a:lvl5pPr lvl="4" algn="r">
              <a:lnSpc>
                <a:spcPct val="100000"/>
              </a:lnSpc>
              <a:spcBef>
                <a:spcPts val="0"/>
              </a:spcBef>
              <a:spcAft>
                <a:spcPts val="0"/>
              </a:spcAft>
              <a:buSzPts val="2800"/>
              <a:buNone/>
              <a:defRPr/>
            </a:lvl5pPr>
            <a:lvl6pPr lvl="5" algn="r">
              <a:lnSpc>
                <a:spcPct val="100000"/>
              </a:lnSpc>
              <a:spcBef>
                <a:spcPts val="0"/>
              </a:spcBef>
              <a:spcAft>
                <a:spcPts val="0"/>
              </a:spcAft>
              <a:buSzPts val="2800"/>
              <a:buNone/>
              <a:defRPr/>
            </a:lvl6pPr>
            <a:lvl7pPr lvl="6" algn="r">
              <a:lnSpc>
                <a:spcPct val="100000"/>
              </a:lnSpc>
              <a:spcBef>
                <a:spcPts val="0"/>
              </a:spcBef>
              <a:spcAft>
                <a:spcPts val="0"/>
              </a:spcAft>
              <a:buSzPts val="2800"/>
              <a:buNone/>
              <a:defRPr/>
            </a:lvl7pPr>
            <a:lvl8pPr lvl="7" algn="r">
              <a:lnSpc>
                <a:spcPct val="100000"/>
              </a:lnSpc>
              <a:spcBef>
                <a:spcPts val="0"/>
              </a:spcBef>
              <a:spcAft>
                <a:spcPts val="0"/>
              </a:spcAft>
              <a:buSzPts val="2800"/>
              <a:buNone/>
              <a:defRPr/>
            </a:lvl8pPr>
            <a:lvl9pPr lvl="8" algn="r">
              <a:lnSpc>
                <a:spcPct val="100000"/>
              </a:lnSpc>
              <a:spcBef>
                <a:spcPts val="0"/>
              </a:spcBef>
              <a:spcAft>
                <a:spcPts val="0"/>
              </a:spcAft>
              <a:buSzPts val="2800"/>
              <a:buNone/>
              <a:defRPr/>
            </a:lvl9pPr>
          </a:lstStyle>
          <a:p>
            <a:endParaRPr/>
          </a:p>
        </p:txBody>
      </p:sp>
      <p:sp>
        <p:nvSpPr>
          <p:cNvPr id="747" name="Google Shape;747;p120"/>
          <p:cNvSpPr txBox="1">
            <a:spLocks noGrp="1"/>
          </p:cNvSpPr>
          <p:nvPr>
            <p:ph type="subTitle" idx="16"/>
          </p:nvPr>
        </p:nvSpPr>
        <p:spPr>
          <a:xfrm>
            <a:off x="2263600" y="1463400"/>
            <a:ext cx="1428900" cy="276300"/>
          </a:xfrm>
          <a:prstGeom prst="rect">
            <a:avLst/>
          </a:prstGeom>
          <a:no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r">
              <a:lnSpc>
                <a:spcPct val="115000"/>
              </a:lnSpc>
              <a:spcBef>
                <a:spcPts val="0"/>
              </a:spcBef>
              <a:spcAft>
                <a:spcPts val="0"/>
              </a:spcAft>
              <a:buSzPts val="1400"/>
              <a:buNone/>
              <a:defRPr/>
            </a:lvl2pPr>
            <a:lvl3pPr lvl="2" algn="r">
              <a:lnSpc>
                <a:spcPct val="115000"/>
              </a:lnSpc>
              <a:spcBef>
                <a:spcPts val="1600"/>
              </a:spcBef>
              <a:spcAft>
                <a:spcPts val="0"/>
              </a:spcAft>
              <a:buSzPts val="1400"/>
              <a:buNone/>
              <a:defRPr/>
            </a:lvl3pPr>
            <a:lvl4pPr lvl="3" algn="r">
              <a:lnSpc>
                <a:spcPct val="115000"/>
              </a:lnSpc>
              <a:spcBef>
                <a:spcPts val="1600"/>
              </a:spcBef>
              <a:spcAft>
                <a:spcPts val="0"/>
              </a:spcAft>
              <a:buSzPts val="1400"/>
              <a:buNone/>
              <a:defRPr/>
            </a:lvl4pPr>
            <a:lvl5pPr lvl="4" algn="r">
              <a:lnSpc>
                <a:spcPct val="115000"/>
              </a:lnSpc>
              <a:spcBef>
                <a:spcPts val="1600"/>
              </a:spcBef>
              <a:spcAft>
                <a:spcPts val="0"/>
              </a:spcAft>
              <a:buSzPts val="1400"/>
              <a:buNone/>
              <a:defRPr/>
            </a:lvl5pPr>
            <a:lvl6pPr lvl="5" algn="r">
              <a:lnSpc>
                <a:spcPct val="115000"/>
              </a:lnSpc>
              <a:spcBef>
                <a:spcPts val="1600"/>
              </a:spcBef>
              <a:spcAft>
                <a:spcPts val="0"/>
              </a:spcAft>
              <a:buSzPts val="1400"/>
              <a:buNone/>
              <a:defRPr/>
            </a:lvl6pPr>
            <a:lvl7pPr lvl="6" algn="r">
              <a:lnSpc>
                <a:spcPct val="115000"/>
              </a:lnSpc>
              <a:spcBef>
                <a:spcPts val="1600"/>
              </a:spcBef>
              <a:spcAft>
                <a:spcPts val="0"/>
              </a:spcAft>
              <a:buSzPts val="1400"/>
              <a:buNone/>
              <a:defRPr/>
            </a:lvl7pPr>
            <a:lvl8pPr lvl="7" algn="r">
              <a:lnSpc>
                <a:spcPct val="115000"/>
              </a:lnSpc>
              <a:spcBef>
                <a:spcPts val="1600"/>
              </a:spcBef>
              <a:spcAft>
                <a:spcPts val="0"/>
              </a:spcAft>
              <a:buSzPts val="1400"/>
              <a:buNone/>
              <a:defRPr/>
            </a:lvl8pPr>
            <a:lvl9pPr lvl="8" algn="r">
              <a:lnSpc>
                <a:spcPct val="115000"/>
              </a:lnSpc>
              <a:spcBef>
                <a:spcPts val="1600"/>
              </a:spcBef>
              <a:spcAft>
                <a:spcPts val="1600"/>
              </a:spcAft>
              <a:buSzPts val="1400"/>
              <a:buNone/>
              <a:defRPr/>
            </a:lvl9pPr>
          </a:lstStyle>
          <a:p>
            <a:endParaRPr/>
          </a:p>
        </p:txBody>
      </p:sp>
      <p:sp>
        <p:nvSpPr>
          <p:cNvPr id="748" name="Google Shape;748;p120"/>
          <p:cNvSpPr txBox="1">
            <a:spLocks noGrp="1"/>
          </p:cNvSpPr>
          <p:nvPr>
            <p:ph type="subTitle" idx="17"/>
          </p:nvPr>
        </p:nvSpPr>
        <p:spPr>
          <a:xfrm>
            <a:off x="2263600" y="2570088"/>
            <a:ext cx="1428900" cy="276300"/>
          </a:xfrm>
          <a:prstGeom prst="rect">
            <a:avLst/>
          </a:prstGeom>
          <a:no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r">
              <a:lnSpc>
                <a:spcPct val="115000"/>
              </a:lnSpc>
              <a:spcBef>
                <a:spcPts val="0"/>
              </a:spcBef>
              <a:spcAft>
                <a:spcPts val="0"/>
              </a:spcAft>
              <a:buSzPts val="1400"/>
              <a:buNone/>
              <a:defRPr/>
            </a:lvl2pPr>
            <a:lvl3pPr lvl="2" algn="r">
              <a:lnSpc>
                <a:spcPct val="115000"/>
              </a:lnSpc>
              <a:spcBef>
                <a:spcPts val="1600"/>
              </a:spcBef>
              <a:spcAft>
                <a:spcPts val="0"/>
              </a:spcAft>
              <a:buSzPts val="1400"/>
              <a:buNone/>
              <a:defRPr/>
            </a:lvl3pPr>
            <a:lvl4pPr lvl="3" algn="r">
              <a:lnSpc>
                <a:spcPct val="115000"/>
              </a:lnSpc>
              <a:spcBef>
                <a:spcPts val="1600"/>
              </a:spcBef>
              <a:spcAft>
                <a:spcPts val="0"/>
              </a:spcAft>
              <a:buSzPts val="1400"/>
              <a:buNone/>
              <a:defRPr/>
            </a:lvl4pPr>
            <a:lvl5pPr lvl="4" algn="r">
              <a:lnSpc>
                <a:spcPct val="115000"/>
              </a:lnSpc>
              <a:spcBef>
                <a:spcPts val="1600"/>
              </a:spcBef>
              <a:spcAft>
                <a:spcPts val="0"/>
              </a:spcAft>
              <a:buSzPts val="1400"/>
              <a:buNone/>
              <a:defRPr/>
            </a:lvl5pPr>
            <a:lvl6pPr lvl="5" algn="r">
              <a:lnSpc>
                <a:spcPct val="115000"/>
              </a:lnSpc>
              <a:spcBef>
                <a:spcPts val="1600"/>
              </a:spcBef>
              <a:spcAft>
                <a:spcPts val="0"/>
              </a:spcAft>
              <a:buSzPts val="1400"/>
              <a:buNone/>
              <a:defRPr/>
            </a:lvl6pPr>
            <a:lvl7pPr lvl="6" algn="r">
              <a:lnSpc>
                <a:spcPct val="115000"/>
              </a:lnSpc>
              <a:spcBef>
                <a:spcPts val="1600"/>
              </a:spcBef>
              <a:spcAft>
                <a:spcPts val="0"/>
              </a:spcAft>
              <a:buSzPts val="1400"/>
              <a:buNone/>
              <a:defRPr/>
            </a:lvl7pPr>
            <a:lvl8pPr lvl="7" algn="r">
              <a:lnSpc>
                <a:spcPct val="115000"/>
              </a:lnSpc>
              <a:spcBef>
                <a:spcPts val="1600"/>
              </a:spcBef>
              <a:spcAft>
                <a:spcPts val="0"/>
              </a:spcAft>
              <a:buSzPts val="1400"/>
              <a:buNone/>
              <a:defRPr/>
            </a:lvl8pPr>
            <a:lvl9pPr lvl="8" algn="r">
              <a:lnSpc>
                <a:spcPct val="115000"/>
              </a:lnSpc>
              <a:spcBef>
                <a:spcPts val="1600"/>
              </a:spcBef>
              <a:spcAft>
                <a:spcPts val="1600"/>
              </a:spcAft>
              <a:buSzPts val="1400"/>
              <a:buNone/>
              <a:defRPr/>
            </a:lvl9pPr>
          </a:lstStyle>
          <a:p>
            <a:endParaRPr/>
          </a:p>
        </p:txBody>
      </p:sp>
      <p:sp>
        <p:nvSpPr>
          <p:cNvPr id="749" name="Google Shape;749;p120"/>
          <p:cNvSpPr txBox="1">
            <a:spLocks noGrp="1"/>
          </p:cNvSpPr>
          <p:nvPr>
            <p:ph type="subTitle" idx="18"/>
          </p:nvPr>
        </p:nvSpPr>
        <p:spPr>
          <a:xfrm>
            <a:off x="2263600" y="3683888"/>
            <a:ext cx="1428900" cy="276300"/>
          </a:xfrm>
          <a:prstGeom prst="rect">
            <a:avLst/>
          </a:prstGeom>
          <a:noFill/>
          <a:ln>
            <a:noFill/>
          </a:ln>
        </p:spPr>
        <p:txBody>
          <a:bodyPr spcFirstLastPara="1" wrap="square" lIns="91425" tIns="91425" rIns="91425" bIns="91425" anchor="ctr" anchorCtr="0">
            <a:noAutofit/>
          </a:bodyPr>
          <a:lstStyle>
            <a:lvl1pPr lvl="0" algn="r">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r">
              <a:lnSpc>
                <a:spcPct val="115000"/>
              </a:lnSpc>
              <a:spcBef>
                <a:spcPts val="0"/>
              </a:spcBef>
              <a:spcAft>
                <a:spcPts val="0"/>
              </a:spcAft>
              <a:buSzPts val="1400"/>
              <a:buNone/>
              <a:defRPr/>
            </a:lvl2pPr>
            <a:lvl3pPr lvl="2" algn="r">
              <a:lnSpc>
                <a:spcPct val="115000"/>
              </a:lnSpc>
              <a:spcBef>
                <a:spcPts val="1600"/>
              </a:spcBef>
              <a:spcAft>
                <a:spcPts val="0"/>
              </a:spcAft>
              <a:buSzPts val="1400"/>
              <a:buNone/>
              <a:defRPr/>
            </a:lvl3pPr>
            <a:lvl4pPr lvl="3" algn="r">
              <a:lnSpc>
                <a:spcPct val="115000"/>
              </a:lnSpc>
              <a:spcBef>
                <a:spcPts val="1600"/>
              </a:spcBef>
              <a:spcAft>
                <a:spcPts val="0"/>
              </a:spcAft>
              <a:buSzPts val="1400"/>
              <a:buNone/>
              <a:defRPr/>
            </a:lvl4pPr>
            <a:lvl5pPr lvl="4" algn="r">
              <a:lnSpc>
                <a:spcPct val="115000"/>
              </a:lnSpc>
              <a:spcBef>
                <a:spcPts val="1600"/>
              </a:spcBef>
              <a:spcAft>
                <a:spcPts val="0"/>
              </a:spcAft>
              <a:buSzPts val="1400"/>
              <a:buNone/>
              <a:defRPr/>
            </a:lvl5pPr>
            <a:lvl6pPr lvl="5" algn="r">
              <a:lnSpc>
                <a:spcPct val="115000"/>
              </a:lnSpc>
              <a:spcBef>
                <a:spcPts val="1600"/>
              </a:spcBef>
              <a:spcAft>
                <a:spcPts val="0"/>
              </a:spcAft>
              <a:buSzPts val="1400"/>
              <a:buNone/>
              <a:defRPr/>
            </a:lvl6pPr>
            <a:lvl7pPr lvl="6" algn="r">
              <a:lnSpc>
                <a:spcPct val="115000"/>
              </a:lnSpc>
              <a:spcBef>
                <a:spcPts val="1600"/>
              </a:spcBef>
              <a:spcAft>
                <a:spcPts val="0"/>
              </a:spcAft>
              <a:buSzPts val="1400"/>
              <a:buNone/>
              <a:defRPr/>
            </a:lvl7pPr>
            <a:lvl8pPr lvl="7" algn="r">
              <a:lnSpc>
                <a:spcPct val="115000"/>
              </a:lnSpc>
              <a:spcBef>
                <a:spcPts val="1600"/>
              </a:spcBef>
              <a:spcAft>
                <a:spcPts val="0"/>
              </a:spcAft>
              <a:buSzPts val="1400"/>
              <a:buNone/>
              <a:defRPr/>
            </a:lvl8pPr>
            <a:lvl9pPr lvl="8" algn="r">
              <a:lnSpc>
                <a:spcPct val="115000"/>
              </a:lnSpc>
              <a:spcBef>
                <a:spcPts val="1600"/>
              </a:spcBef>
              <a:spcAft>
                <a:spcPts val="1600"/>
              </a:spcAft>
              <a:buSzPts val="1400"/>
              <a:buNone/>
              <a:defRPr/>
            </a:lvl9pPr>
          </a:lstStyle>
          <a:p>
            <a:endParaRPr/>
          </a:p>
        </p:txBody>
      </p:sp>
      <p:sp>
        <p:nvSpPr>
          <p:cNvPr id="750" name="Google Shape;750;p120"/>
          <p:cNvSpPr txBox="1">
            <a:spLocks noGrp="1"/>
          </p:cNvSpPr>
          <p:nvPr>
            <p:ph type="subTitle" idx="19"/>
          </p:nvPr>
        </p:nvSpPr>
        <p:spPr>
          <a:xfrm>
            <a:off x="5451500" y="1463400"/>
            <a:ext cx="1428900" cy="2763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751" name="Google Shape;751;p120"/>
          <p:cNvSpPr txBox="1">
            <a:spLocks noGrp="1"/>
          </p:cNvSpPr>
          <p:nvPr>
            <p:ph type="subTitle" idx="20"/>
          </p:nvPr>
        </p:nvSpPr>
        <p:spPr>
          <a:xfrm>
            <a:off x="5451500" y="2570075"/>
            <a:ext cx="1428900" cy="2763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752" name="Google Shape;752;p120"/>
          <p:cNvSpPr txBox="1">
            <a:spLocks noGrp="1"/>
          </p:cNvSpPr>
          <p:nvPr>
            <p:ph type="subTitle" idx="21"/>
          </p:nvPr>
        </p:nvSpPr>
        <p:spPr>
          <a:xfrm>
            <a:off x="5451500" y="3683888"/>
            <a:ext cx="1428900" cy="2763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SzPts val="1600"/>
              <a:buNone/>
              <a:defRPr sz="1800">
                <a:solidFill>
                  <a:schemeClr val="lt1"/>
                </a:solidFill>
                <a:latin typeface="Overpass Black"/>
                <a:ea typeface="Overpass Black"/>
                <a:cs typeface="Overpass Black"/>
                <a:sym typeface="Overpass Black"/>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grpSp>
        <p:nvGrpSpPr>
          <p:cNvPr id="753" name="Google Shape;753;p120"/>
          <p:cNvGrpSpPr/>
          <p:nvPr/>
        </p:nvGrpSpPr>
        <p:grpSpPr>
          <a:xfrm>
            <a:off x="7633122" y="1542424"/>
            <a:ext cx="3064405" cy="3371877"/>
            <a:chOff x="7709322" y="1333606"/>
            <a:chExt cx="3064405" cy="3371877"/>
          </a:xfrm>
        </p:grpSpPr>
        <p:grpSp>
          <p:nvGrpSpPr>
            <p:cNvPr id="754" name="Google Shape;754;p120"/>
            <p:cNvGrpSpPr/>
            <p:nvPr/>
          </p:nvGrpSpPr>
          <p:grpSpPr>
            <a:xfrm rot="8100000">
              <a:off x="7657942" y="2409523"/>
              <a:ext cx="3167166" cy="299397"/>
              <a:chOff x="-304800" y="4182975"/>
              <a:chExt cx="3167197" cy="299400"/>
            </a:xfrm>
          </p:grpSpPr>
          <p:sp>
            <p:nvSpPr>
              <p:cNvPr id="755" name="Google Shape;755;p12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2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7" name="Google Shape;757;p120"/>
            <p:cNvGrpSpPr/>
            <p:nvPr/>
          </p:nvGrpSpPr>
          <p:grpSpPr>
            <a:xfrm rot="8100000">
              <a:off x="7351354" y="3330170"/>
              <a:ext cx="3167166" cy="299397"/>
              <a:chOff x="-304800" y="4182975"/>
              <a:chExt cx="3167197" cy="299400"/>
            </a:xfrm>
          </p:grpSpPr>
          <p:sp>
            <p:nvSpPr>
              <p:cNvPr id="758" name="Google Shape;758;p12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12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0" name="Google Shape;760;p120"/>
            <p:cNvGrpSpPr/>
            <p:nvPr/>
          </p:nvGrpSpPr>
          <p:grpSpPr>
            <a:xfrm rot="8100000">
              <a:off x="7964529" y="3330170"/>
              <a:ext cx="3167166" cy="299397"/>
              <a:chOff x="-304800" y="4182975"/>
              <a:chExt cx="3167197" cy="299400"/>
            </a:xfrm>
          </p:grpSpPr>
          <p:sp>
            <p:nvSpPr>
              <p:cNvPr id="761" name="Google Shape;761;p12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12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763" name="Google Shape;763;p120"/>
          <p:cNvGrpSpPr/>
          <p:nvPr/>
        </p:nvGrpSpPr>
        <p:grpSpPr>
          <a:xfrm>
            <a:off x="-1491518" y="105563"/>
            <a:ext cx="3064405" cy="2451230"/>
            <a:chOff x="-1491518" y="3001163"/>
            <a:chExt cx="3064405" cy="2451230"/>
          </a:xfrm>
        </p:grpSpPr>
        <p:grpSp>
          <p:nvGrpSpPr>
            <p:cNvPr id="764" name="Google Shape;764;p120"/>
            <p:cNvGrpSpPr/>
            <p:nvPr/>
          </p:nvGrpSpPr>
          <p:grpSpPr>
            <a:xfrm rot="-2700000">
              <a:off x="-1236311" y="4077080"/>
              <a:ext cx="3167166" cy="299397"/>
              <a:chOff x="-304800" y="4182975"/>
              <a:chExt cx="3167197" cy="299400"/>
            </a:xfrm>
          </p:grpSpPr>
          <p:sp>
            <p:nvSpPr>
              <p:cNvPr id="765" name="Google Shape;765;p12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12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7" name="Google Shape;767;p120"/>
            <p:cNvGrpSpPr/>
            <p:nvPr/>
          </p:nvGrpSpPr>
          <p:grpSpPr>
            <a:xfrm rot="-2700000">
              <a:off x="-1849486" y="4077080"/>
              <a:ext cx="3167166" cy="299397"/>
              <a:chOff x="-304800" y="4182975"/>
              <a:chExt cx="3167197" cy="299400"/>
            </a:xfrm>
          </p:grpSpPr>
          <p:sp>
            <p:nvSpPr>
              <p:cNvPr id="768" name="Google Shape;768;p120"/>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120"/>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hanks">
  <p:cSld name="CUSTOM_10">
    <p:bg>
      <p:bgPr>
        <a:solidFill>
          <a:schemeClr val="accent3"/>
        </a:solidFill>
        <a:effectLst/>
      </p:bgPr>
    </p:bg>
    <p:spTree>
      <p:nvGrpSpPr>
        <p:cNvPr id="1" name="Shape 770"/>
        <p:cNvGrpSpPr/>
        <p:nvPr/>
      </p:nvGrpSpPr>
      <p:grpSpPr>
        <a:xfrm>
          <a:off x="0" y="0"/>
          <a:ext cx="0" cy="0"/>
          <a:chOff x="0" y="0"/>
          <a:chExt cx="0" cy="0"/>
        </a:xfrm>
      </p:grpSpPr>
      <p:sp>
        <p:nvSpPr>
          <p:cNvPr id="771" name="Google Shape;771;p121"/>
          <p:cNvSpPr txBox="1"/>
          <p:nvPr/>
        </p:nvSpPr>
        <p:spPr>
          <a:xfrm>
            <a:off x="5782325" y="2131175"/>
            <a:ext cx="2654400" cy="10257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300"/>
              </a:spcBef>
              <a:spcAft>
                <a:spcPts val="0"/>
              </a:spcAft>
              <a:buClr>
                <a:srgbClr val="000000"/>
              </a:buClr>
              <a:buSzPts val="1200"/>
              <a:buFont typeface="Arial"/>
              <a:buNone/>
            </a:pPr>
            <a:r>
              <a:rPr lang="en" sz="1200" b="1" i="0" u="none" strike="noStrike" cap="none">
                <a:solidFill>
                  <a:schemeClr val="dk1"/>
                </a:solidFill>
                <a:latin typeface="Overpass"/>
                <a:ea typeface="Overpass"/>
                <a:cs typeface="Overpass"/>
                <a:sym typeface="Overpass"/>
              </a:rPr>
              <a:t>CREDITS</a:t>
            </a:r>
            <a:r>
              <a:rPr lang="en" sz="1200" b="0" i="0" u="none" strike="noStrike" cap="none">
                <a:solidFill>
                  <a:schemeClr val="dk1"/>
                </a:solidFill>
                <a:latin typeface="Overpass"/>
                <a:ea typeface="Overpass"/>
                <a:cs typeface="Overpass"/>
                <a:sym typeface="Overpass"/>
              </a:rPr>
              <a:t>: This presentation template was created by </a:t>
            </a:r>
            <a:r>
              <a:rPr lang="en" sz="1200" b="1" i="0" u="none" strike="noStrike" cap="none">
                <a:solidFill>
                  <a:schemeClr val="dk1"/>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200" b="0" i="0" u="none" strike="noStrike" cap="none">
                <a:solidFill>
                  <a:schemeClr val="dk1"/>
                </a:solidFill>
                <a:latin typeface="Overpass"/>
                <a:ea typeface="Overpass"/>
                <a:cs typeface="Overpass"/>
                <a:sym typeface="Overpass"/>
              </a:rPr>
              <a:t>, including icons by </a:t>
            </a:r>
            <a:r>
              <a:rPr lang="en" sz="1200" b="1" i="0" u="none" strike="noStrike" cap="none">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200" b="0" i="0" u="none" strike="noStrike" cap="none">
                <a:solidFill>
                  <a:schemeClr val="dk1"/>
                </a:solidFill>
                <a:latin typeface="Overpass"/>
                <a:ea typeface="Overpass"/>
                <a:cs typeface="Overpass"/>
                <a:sym typeface="Overpass"/>
              </a:rPr>
              <a:t>, infographics &amp; images by </a:t>
            </a:r>
            <a:r>
              <a:rPr lang="en" sz="1200" b="0" i="0" u="none" strike="noStrike" cap="none">
                <a:solidFill>
                  <a:schemeClr val="dk1"/>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r>
              <a:rPr lang="en" sz="1200" b="0" i="0" u="none" strike="noStrike" cap="none">
                <a:solidFill>
                  <a:schemeClr val="dk1"/>
                </a:solidFill>
                <a:latin typeface="Overpass"/>
                <a:ea typeface="Overpass"/>
                <a:cs typeface="Overpass"/>
                <a:sym typeface="Overpass"/>
              </a:rPr>
              <a:t> and illustrations by </a:t>
            </a:r>
            <a:r>
              <a:rPr lang="en" sz="1200" b="1" i="0" u="none" strike="noStrike" cap="none">
                <a:solidFill>
                  <a:schemeClr val="dk1"/>
                </a:solidFill>
                <a:uFill>
                  <a:noFill/>
                </a:uFill>
                <a:latin typeface="Overpass"/>
                <a:ea typeface="Overpass"/>
                <a:cs typeface="Overpass"/>
                <a:sym typeface="Overpass"/>
                <a:hlinkClick r:id="rId5">
                  <a:extLst>
                    <a:ext uri="{A12FA001-AC4F-418D-AE19-62706E023703}">
                      <ahyp:hlinkClr xmlns:ahyp="http://schemas.microsoft.com/office/drawing/2018/hyperlinkcolor" val="tx"/>
                    </a:ext>
                  </a:extLst>
                </a:hlinkClick>
              </a:rPr>
              <a:t>Storyset</a:t>
            </a:r>
            <a:r>
              <a:rPr lang="en" sz="1200" b="0" i="0" u="none" strike="noStrike" cap="none">
                <a:solidFill>
                  <a:schemeClr val="dk1"/>
                </a:solidFill>
                <a:latin typeface="Overpass"/>
                <a:ea typeface="Overpass"/>
                <a:cs typeface="Overpass"/>
                <a:sym typeface="Overpass"/>
              </a:rPr>
              <a:t>.</a:t>
            </a:r>
            <a:endParaRPr sz="1200" b="0" i="0" u="none" strike="noStrike" cap="none">
              <a:solidFill>
                <a:schemeClr val="dk1"/>
              </a:solidFill>
              <a:latin typeface="Overpass"/>
              <a:ea typeface="Overpass"/>
              <a:cs typeface="Overpass"/>
              <a:sym typeface="Overpass"/>
            </a:endParaRPr>
          </a:p>
        </p:txBody>
      </p:sp>
      <p:sp>
        <p:nvSpPr>
          <p:cNvPr id="772" name="Google Shape;772;p121"/>
          <p:cNvSpPr/>
          <p:nvPr/>
        </p:nvSpPr>
        <p:spPr>
          <a:xfrm rot="5400000">
            <a:off x="49356" y="2000751"/>
            <a:ext cx="700391" cy="799097"/>
          </a:xfrm>
          <a:custGeom>
            <a:avLst/>
            <a:gdLst/>
            <a:ahLst/>
            <a:cxnLst/>
            <a:rect l="l" t="t" r="r" b="b"/>
            <a:pathLst>
              <a:path w="9696" h="63433" extrusionOk="0">
                <a:moveTo>
                  <a:pt x="0" y="0"/>
                </a:moveTo>
                <a:lnTo>
                  <a:pt x="0" y="63432"/>
                </a:lnTo>
                <a:lnTo>
                  <a:pt x="9695" y="63432"/>
                </a:lnTo>
                <a:lnTo>
                  <a:pt x="969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3" name="Google Shape;773;p121"/>
          <p:cNvGrpSpPr/>
          <p:nvPr/>
        </p:nvGrpSpPr>
        <p:grpSpPr>
          <a:xfrm>
            <a:off x="6949919" y="-1142700"/>
            <a:ext cx="3064405" cy="2884648"/>
            <a:chOff x="6949919" y="-1142700"/>
            <a:chExt cx="3064405" cy="2884648"/>
          </a:xfrm>
        </p:grpSpPr>
        <p:grpSp>
          <p:nvGrpSpPr>
            <p:cNvPr id="774" name="Google Shape;774;p121"/>
            <p:cNvGrpSpPr/>
            <p:nvPr/>
          </p:nvGrpSpPr>
          <p:grpSpPr>
            <a:xfrm rot="8100000">
              <a:off x="6591951" y="-66783"/>
              <a:ext cx="3167166" cy="299397"/>
              <a:chOff x="-304800" y="4182975"/>
              <a:chExt cx="3167197" cy="299400"/>
            </a:xfrm>
          </p:grpSpPr>
          <p:sp>
            <p:nvSpPr>
              <p:cNvPr id="775" name="Google Shape;775;p121"/>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121"/>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7" name="Google Shape;777;p121"/>
            <p:cNvGrpSpPr/>
            <p:nvPr/>
          </p:nvGrpSpPr>
          <p:grpSpPr>
            <a:xfrm rot="8100000">
              <a:off x="7205126" y="-66783"/>
              <a:ext cx="3167166" cy="299397"/>
              <a:chOff x="-304800" y="4182975"/>
              <a:chExt cx="3167197" cy="299400"/>
            </a:xfrm>
          </p:grpSpPr>
          <p:sp>
            <p:nvSpPr>
              <p:cNvPr id="778" name="Google Shape;778;p121"/>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121"/>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0" name="Google Shape;780;p121"/>
            <p:cNvSpPr/>
            <p:nvPr/>
          </p:nvSpPr>
          <p:spPr>
            <a:xfrm rot="8100000">
              <a:off x="7486612" y="610134"/>
              <a:ext cx="2478126"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1" name="Google Shape;781;p121"/>
          <p:cNvSpPr txBox="1">
            <a:spLocks noGrp="1"/>
          </p:cNvSpPr>
          <p:nvPr>
            <p:ph type="ctrTitle"/>
          </p:nvPr>
        </p:nvSpPr>
        <p:spPr>
          <a:xfrm>
            <a:off x="965350" y="2038350"/>
            <a:ext cx="2731800" cy="752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500"/>
              <a:buNone/>
              <a:defRPr sz="5000"/>
            </a:lvl1pPr>
            <a:lvl2pPr lvl="1" algn="l">
              <a:lnSpc>
                <a:spcPct val="100000"/>
              </a:lnSpc>
              <a:spcBef>
                <a:spcPts val="0"/>
              </a:spcBef>
              <a:spcAft>
                <a:spcPts val="0"/>
              </a:spcAft>
              <a:buClr>
                <a:schemeClr val="lt1"/>
              </a:buClr>
              <a:buSzPts val="4500"/>
              <a:buNone/>
              <a:defRPr sz="4500">
                <a:solidFill>
                  <a:schemeClr val="lt1"/>
                </a:solidFill>
              </a:defRPr>
            </a:lvl2pPr>
            <a:lvl3pPr lvl="2" algn="l">
              <a:lnSpc>
                <a:spcPct val="100000"/>
              </a:lnSpc>
              <a:spcBef>
                <a:spcPts val="0"/>
              </a:spcBef>
              <a:spcAft>
                <a:spcPts val="0"/>
              </a:spcAft>
              <a:buClr>
                <a:schemeClr val="lt1"/>
              </a:buClr>
              <a:buSzPts val="4500"/>
              <a:buNone/>
              <a:defRPr sz="4500">
                <a:solidFill>
                  <a:schemeClr val="lt1"/>
                </a:solidFill>
              </a:defRPr>
            </a:lvl3pPr>
            <a:lvl4pPr lvl="3" algn="l">
              <a:lnSpc>
                <a:spcPct val="100000"/>
              </a:lnSpc>
              <a:spcBef>
                <a:spcPts val="0"/>
              </a:spcBef>
              <a:spcAft>
                <a:spcPts val="0"/>
              </a:spcAft>
              <a:buClr>
                <a:schemeClr val="lt1"/>
              </a:buClr>
              <a:buSzPts val="4500"/>
              <a:buNone/>
              <a:defRPr sz="4500">
                <a:solidFill>
                  <a:schemeClr val="lt1"/>
                </a:solidFill>
              </a:defRPr>
            </a:lvl4pPr>
            <a:lvl5pPr lvl="4" algn="l">
              <a:lnSpc>
                <a:spcPct val="100000"/>
              </a:lnSpc>
              <a:spcBef>
                <a:spcPts val="0"/>
              </a:spcBef>
              <a:spcAft>
                <a:spcPts val="0"/>
              </a:spcAft>
              <a:buClr>
                <a:schemeClr val="lt1"/>
              </a:buClr>
              <a:buSzPts val="4500"/>
              <a:buNone/>
              <a:defRPr sz="4500">
                <a:solidFill>
                  <a:schemeClr val="lt1"/>
                </a:solidFill>
              </a:defRPr>
            </a:lvl5pPr>
            <a:lvl6pPr lvl="5" algn="l">
              <a:lnSpc>
                <a:spcPct val="100000"/>
              </a:lnSpc>
              <a:spcBef>
                <a:spcPts val="0"/>
              </a:spcBef>
              <a:spcAft>
                <a:spcPts val="0"/>
              </a:spcAft>
              <a:buClr>
                <a:schemeClr val="lt1"/>
              </a:buClr>
              <a:buSzPts val="4500"/>
              <a:buNone/>
              <a:defRPr sz="4500">
                <a:solidFill>
                  <a:schemeClr val="lt1"/>
                </a:solidFill>
              </a:defRPr>
            </a:lvl6pPr>
            <a:lvl7pPr lvl="6" algn="l">
              <a:lnSpc>
                <a:spcPct val="100000"/>
              </a:lnSpc>
              <a:spcBef>
                <a:spcPts val="0"/>
              </a:spcBef>
              <a:spcAft>
                <a:spcPts val="0"/>
              </a:spcAft>
              <a:buClr>
                <a:schemeClr val="lt1"/>
              </a:buClr>
              <a:buSzPts val="4500"/>
              <a:buNone/>
              <a:defRPr sz="4500">
                <a:solidFill>
                  <a:schemeClr val="lt1"/>
                </a:solidFill>
              </a:defRPr>
            </a:lvl7pPr>
            <a:lvl8pPr lvl="7" algn="l">
              <a:lnSpc>
                <a:spcPct val="100000"/>
              </a:lnSpc>
              <a:spcBef>
                <a:spcPts val="0"/>
              </a:spcBef>
              <a:spcAft>
                <a:spcPts val="0"/>
              </a:spcAft>
              <a:buClr>
                <a:schemeClr val="lt1"/>
              </a:buClr>
              <a:buSzPts val="4500"/>
              <a:buNone/>
              <a:defRPr sz="4500">
                <a:solidFill>
                  <a:schemeClr val="lt1"/>
                </a:solidFill>
              </a:defRPr>
            </a:lvl8pPr>
            <a:lvl9pPr lvl="8" algn="l">
              <a:lnSpc>
                <a:spcPct val="100000"/>
              </a:lnSpc>
              <a:spcBef>
                <a:spcPts val="0"/>
              </a:spcBef>
              <a:spcAft>
                <a:spcPts val="0"/>
              </a:spcAft>
              <a:buClr>
                <a:schemeClr val="lt1"/>
              </a:buClr>
              <a:buSzPts val="4500"/>
              <a:buNone/>
              <a:defRPr sz="4500">
                <a:solidFill>
                  <a:schemeClr val="lt1"/>
                </a:solidFill>
              </a:defRPr>
            </a:lvl9pPr>
          </a:lstStyle>
          <a:p>
            <a:endParaRPr/>
          </a:p>
        </p:txBody>
      </p:sp>
      <p:sp>
        <p:nvSpPr>
          <p:cNvPr id="782" name="Google Shape;782;p121"/>
          <p:cNvSpPr txBox="1">
            <a:spLocks noGrp="1"/>
          </p:cNvSpPr>
          <p:nvPr>
            <p:ph type="subTitle" idx="1"/>
          </p:nvPr>
        </p:nvSpPr>
        <p:spPr>
          <a:xfrm>
            <a:off x="965350" y="3288400"/>
            <a:ext cx="2731800" cy="60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600"/>
              <a:buFont typeface="Overpass Black"/>
              <a:buNone/>
              <a:defRPr>
                <a:latin typeface="Overpass Black"/>
                <a:ea typeface="Overpass Black"/>
                <a:cs typeface="Overpass Black"/>
                <a:sym typeface="Overpass Black"/>
              </a:defRPr>
            </a:lvl1pPr>
            <a:lvl2pPr lvl="1" algn="l">
              <a:lnSpc>
                <a:spcPct val="100000"/>
              </a:lnSpc>
              <a:spcBef>
                <a:spcPts val="0"/>
              </a:spcBef>
              <a:spcAft>
                <a:spcPts val="0"/>
              </a:spcAft>
              <a:buSzPts val="1400"/>
              <a:buNone/>
              <a:defRPr b="1"/>
            </a:lvl2pPr>
            <a:lvl3pPr lvl="2" algn="l">
              <a:lnSpc>
                <a:spcPct val="100000"/>
              </a:lnSpc>
              <a:spcBef>
                <a:spcPts val="0"/>
              </a:spcBef>
              <a:spcAft>
                <a:spcPts val="0"/>
              </a:spcAft>
              <a:buSzPts val="1400"/>
              <a:buNone/>
              <a:defRPr b="1"/>
            </a:lvl3pPr>
            <a:lvl4pPr lvl="3" algn="l">
              <a:lnSpc>
                <a:spcPct val="100000"/>
              </a:lnSpc>
              <a:spcBef>
                <a:spcPts val="0"/>
              </a:spcBef>
              <a:spcAft>
                <a:spcPts val="0"/>
              </a:spcAft>
              <a:buSzPts val="1400"/>
              <a:buNone/>
              <a:defRPr b="1"/>
            </a:lvl4pPr>
            <a:lvl5pPr lvl="4" algn="l">
              <a:lnSpc>
                <a:spcPct val="100000"/>
              </a:lnSpc>
              <a:spcBef>
                <a:spcPts val="0"/>
              </a:spcBef>
              <a:spcAft>
                <a:spcPts val="0"/>
              </a:spcAft>
              <a:buSzPts val="1400"/>
              <a:buNone/>
              <a:defRPr b="1"/>
            </a:lvl5pPr>
            <a:lvl6pPr lvl="5" algn="l">
              <a:lnSpc>
                <a:spcPct val="100000"/>
              </a:lnSpc>
              <a:spcBef>
                <a:spcPts val="0"/>
              </a:spcBef>
              <a:spcAft>
                <a:spcPts val="0"/>
              </a:spcAft>
              <a:buSzPts val="1400"/>
              <a:buNone/>
              <a:defRPr b="1"/>
            </a:lvl6pPr>
            <a:lvl7pPr lvl="6" algn="l">
              <a:lnSpc>
                <a:spcPct val="100000"/>
              </a:lnSpc>
              <a:spcBef>
                <a:spcPts val="0"/>
              </a:spcBef>
              <a:spcAft>
                <a:spcPts val="0"/>
              </a:spcAft>
              <a:buSzPts val="1400"/>
              <a:buNone/>
              <a:defRPr b="1"/>
            </a:lvl7pPr>
            <a:lvl8pPr lvl="7" algn="l">
              <a:lnSpc>
                <a:spcPct val="100000"/>
              </a:lnSpc>
              <a:spcBef>
                <a:spcPts val="0"/>
              </a:spcBef>
              <a:spcAft>
                <a:spcPts val="0"/>
              </a:spcAft>
              <a:buSzPts val="1400"/>
              <a:buNone/>
              <a:defRPr b="1"/>
            </a:lvl8pPr>
            <a:lvl9pPr lvl="8" algn="l">
              <a:lnSpc>
                <a:spcPct val="100000"/>
              </a:lnSpc>
              <a:spcBef>
                <a:spcPts val="0"/>
              </a:spcBef>
              <a:spcAft>
                <a:spcPts val="0"/>
              </a:spcAft>
              <a:buSzPts val="1400"/>
              <a:buNone/>
              <a:defRPr b="1"/>
            </a:lvl9pPr>
          </a:lstStyle>
          <a:p>
            <a:endParaRPr/>
          </a:p>
        </p:txBody>
      </p:sp>
      <p:sp>
        <p:nvSpPr>
          <p:cNvPr id="783" name="Google Shape;783;p121"/>
          <p:cNvSpPr txBox="1">
            <a:spLocks noGrp="1"/>
          </p:cNvSpPr>
          <p:nvPr>
            <p:ph type="subTitle" idx="2"/>
          </p:nvPr>
        </p:nvSpPr>
        <p:spPr>
          <a:xfrm>
            <a:off x="965350" y="3806152"/>
            <a:ext cx="2586300" cy="7989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84"/>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ackground 1">
  <p:cSld name="CUSTOM_11">
    <p:bg>
      <p:bgPr>
        <a:solidFill>
          <a:schemeClr val="lt2"/>
        </a:solidFill>
        <a:effectLst/>
      </p:bgPr>
    </p:bg>
    <p:spTree>
      <p:nvGrpSpPr>
        <p:cNvPr id="1" name="Shape 785"/>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chemeClr val="accent3"/>
        </a:solidFill>
        <a:effectLst/>
      </p:bgPr>
    </p:bg>
    <p:spTree>
      <p:nvGrpSpPr>
        <p:cNvPr id="1" name="Shape 786"/>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3">
  <p:cSld name="CUSTOM_13">
    <p:bg>
      <p:bgPr>
        <a:solidFill>
          <a:schemeClr val="lt2"/>
        </a:solidFill>
        <a:effectLst/>
      </p:bgPr>
    </p:bg>
    <p:spTree>
      <p:nvGrpSpPr>
        <p:cNvPr id="1" name="Shape 787"/>
        <p:cNvGrpSpPr/>
        <p:nvPr/>
      </p:nvGrpSpPr>
      <p:grpSpPr>
        <a:xfrm>
          <a:off x="0" y="0"/>
          <a:ext cx="0" cy="0"/>
          <a:chOff x="0" y="0"/>
          <a:chExt cx="0" cy="0"/>
        </a:xfrm>
      </p:grpSpPr>
      <p:grpSp>
        <p:nvGrpSpPr>
          <p:cNvPr id="788" name="Google Shape;788;p130"/>
          <p:cNvGrpSpPr/>
          <p:nvPr/>
        </p:nvGrpSpPr>
        <p:grpSpPr>
          <a:xfrm>
            <a:off x="-1491518" y="-434710"/>
            <a:ext cx="3370992" cy="3912150"/>
            <a:chOff x="-1491518" y="2460890"/>
            <a:chExt cx="3370992" cy="3912150"/>
          </a:xfrm>
        </p:grpSpPr>
        <p:grpSp>
          <p:nvGrpSpPr>
            <p:cNvPr id="789" name="Google Shape;789;p130"/>
            <p:cNvGrpSpPr/>
            <p:nvPr/>
          </p:nvGrpSpPr>
          <p:grpSpPr>
            <a:xfrm rot="-2700000">
              <a:off x="-1236311" y="4077080"/>
              <a:ext cx="3167166" cy="299397"/>
              <a:chOff x="-304800" y="4182975"/>
              <a:chExt cx="3167197" cy="299400"/>
            </a:xfrm>
          </p:grpSpPr>
          <p:sp>
            <p:nvSpPr>
              <p:cNvPr id="790" name="Google Shape;790;p130"/>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30"/>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2" name="Google Shape;792;p130"/>
            <p:cNvGrpSpPr/>
            <p:nvPr/>
          </p:nvGrpSpPr>
          <p:grpSpPr>
            <a:xfrm rot="-2700000">
              <a:off x="-1849486" y="4077080"/>
              <a:ext cx="3167166" cy="299397"/>
              <a:chOff x="-304800" y="4182975"/>
              <a:chExt cx="3167197" cy="299400"/>
            </a:xfrm>
          </p:grpSpPr>
          <p:sp>
            <p:nvSpPr>
              <p:cNvPr id="793" name="Google Shape;793;p130"/>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30"/>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5" name="Google Shape;795;p130"/>
            <p:cNvSpPr/>
            <p:nvPr/>
          </p:nvSpPr>
          <p:spPr>
            <a:xfrm rot="-2700000">
              <a:off x="-540907" y="2968275"/>
              <a:ext cx="1559170"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6" name="Google Shape;796;p130"/>
            <p:cNvGrpSpPr/>
            <p:nvPr/>
          </p:nvGrpSpPr>
          <p:grpSpPr>
            <a:xfrm rot="-2700000">
              <a:off x="-929724" y="4997727"/>
              <a:ext cx="3167166" cy="299397"/>
              <a:chOff x="-304800" y="4182975"/>
              <a:chExt cx="3167197" cy="299400"/>
            </a:xfrm>
          </p:grpSpPr>
          <p:sp>
            <p:nvSpPr>
              <p:cNvPr id="797" name="Google Shape;797;p130"/>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130"/>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99" name="Google Shape;799;p130"/>
            <p:cNvGrpSpPr/>
            <p:nvPr/>
          </p:nvGrpSpPr>
          <p:grpSpPr>
            <a:xfrm rot="-2700000">
              <a:off x="-1542899" y="4997727"/>
              <a:ext cx="3167166" cy="299397"/>
              <a:chOff x="-304800" y="4182975"/>
              <a:chExt cx="3167197" cy="299400"/>
            </a:xfrm>
          </p:grpSpPr>
          <p:sp>
            <p:nvSpPr>
              <p:cNvPr id="800" name="Google Shape;800;p130"/>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130"/>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4">
  <p:cSld name="CUSTOM_14">
    <p:spTree>
      <p:nvGrpSpPr>
        <p:cNvPr id="1" name="Shape 802"/>
        <p:cNvGrpSpPr/>
        <p:nvPr/>
      </p:nvGrpSpPr>
      <p:grpSpPr>
        <a:xfrm>
          <a:off x="0" y="0"/>
          <a:ext cx="0" cy="0"/>
          <a:chOff x="0" y="0"/>
          <a:chExt cx="0" cy="0"/>
        </a:xfrm>
      </p:grpSpPr>
      <p:grpSp>
        <p:nvGrpSpPr>
          <p:cNvPr id="803" name="Google Shape;803;p131"/>
          <p:cNvGrpSpPr/>
          <p:nvPr/>
        </p:nvGrpSpPr>
        <p:grpSpPr>
          <a:xfrm rot="10800000">
            <a:off x="-1069131" y="3350374"/>
            <a:ext cx="3370993" cy="3371877"/>
            <a:chOff x="6949919" y="-1142700"/>
            <a:chExt cx="3370993" cy="3371877"/>
          </a:xfrm>
        </p:grpSpPr>
        <p:grpSp>
          <p:nvGrpSpPr>
            <p:cNvPr id="804" name="Google Shape;804;p131"/>
            <p:cNvGrpSpPr/>
            <p:nvPr/>
          </p:nvGrpSpPr>
          <p:grpSpPr>
            <a:xfrm rot="8100000">
              <a:off x="6591951" y="-66783"/>
              <a:ext cx="3167166" cy="299397"/>
              <a:chOff x="-304800" y="4182975"/>
              <a:chExt cx="3167197" cy="299400"/>
            </a:xfrm>
          </p:grpSpPr>
          <p:sp>
            <p:nvSpPr>
              <p:cNvPr id="805" name="Google Shape;805;p131"/>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31"/>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7" name="Google Shape;807;p131"/>
            <p:cNvGrpSpPr/>
            <p:nvPr/>
          </p:nvGrpSpPr>
          <p:grpSpPr>
            <a:xfrm rot="8100000">
              <a:off x="7205126" y="-66783"/>
              <a:ext cx="3167166" cy="299397"/>
              <a:chOff x="-304800" y="4182975"/>
              <a:chExt cx="3167197" cy="299400"/>
            </a:xfrm>
          </p:grpSpPr>
          <p:sp>
            <p:nvSpPr>
              <p:cNvPr id="808" name="Google Shape;808;p131"/>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131"/>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0" name="Google Shape;810;p131"/>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31"/>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2" name="Google Shape;812;p131"/>
            <p:cNvGrpSpPr/>
            <p:nvPr/>
          </p:nvGrpSpPr>
          <p:grpSpPr>
            <a:xfrm rot="8100000">
              <a:off x="7511714" y="853864"/>
              <a:ext cx="3167166" cy="299397"/>
              <a:chOff x="-304800" y="4182975"/>
              <a:chExt cx="3167197" cy="299400"/>
            </a:xfrm>
          </p:grpSpPr>
          <p:sp>
            <p:nvSpPr>
              <p:cNvPr id="813" name="Google Shape;813;p131"/>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131"/>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5">
  <p:cSld name="CUSTOM_15">
    <p:bg>
      <p:bgPr>
        <a:solidFill>
          <a:schemeClr val="accent3"/>
        </a:solidFill>
        <a:effectLst/>
      </p:bgPr>
    </p:bg>
    <p:spTree>
      <p:nvGrpSpPr>
        <p:cNvPr id="1" name="Shape 815"/>
        <p:cNvGrpSpPr/>
        <p:nvPr/>
      </p:nvGrpSpPr>
      <p:grpSpPr>
        <a:xfrm>
          <a:off x="0" y="0"/>
          <a:ext cx="0" cy="0"/>
          <a:chOff x="0" y="0"/>
          <a:chExt cx="0" cy="0"/>
        </a:xfrm>
      </p:grpSpPr>
      <p:grpSp>
        <p:nvGrpSpPr>
          <p:cNvPr id="816" name="Google Shape;816;p132"/>
          <p:cNvGrpSpPr/>
          <p:nvPr/>
        </p:nvGrpSpPr>
        <p:grpSpPr>
          <a:xfrm>
            <a:off x="7633122" y="1542424"/>
            <a:ext cx="3064405" cy="3371877"/>
            <a:chOff x="7709322" y="1333606"/>
            <a:chExt cx="3064405" cy="3371877"/>
          </a:xfrm>
        </p:grpSpPr>
        <p:grpSp>
          <p:nvGrpSpPr>
            <p:cNvPr id="817" name="Google Shape;817;p132"/>
            <p:cNvGrpSpPr/>
            <p:nvPr/>
          </p:nvGrpSpPr>
          <p:grpSpPr>
            <a:xfrm rot="8100000">
              <a:off x="7657942" y="2409523"/>
              <a:ext cx="3167166" cy="299397"/>
              <a:chOff x="-304800" y="4182975"/>
              <a:chExt cx="3167197" cy="299400"/>
            </a:xfrm>
          </p:grpSpPr>
          <p:sp>
            <p:nvSpPr>
              <p:cNvPr id="818" name="Google Shape;818;p13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3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0" name="Google Shape;820;p132"/>
            <p:cNvGrpSpPr/>
            <p:nvPr/>
          </p:nvGrpSpPr>
          <p:grpSpPr>
            <a:xfrm rot="8100000">
              <a:off x="7351354" y="3330170"/>
              <a:ext cx="3167166" cy="299397"/>
              <a:chOff x="-304800" y="4182975"/>
              <a:chExt cx="3167197" cy="299400"/>
            </a:xfrm>
          </p:grpSpPr>
          <p:sp>
            <p:nvSpPr>
              <p:cNvPr id="821" name="Google Shape;821;p13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13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3" name="Google Shape;823;p132"/>
            <p:cNvGrpSpPr/>
            <p:nvPr/>
          </p:nvGrpSpPr>
          <p:grpSpPr>
            <a:xfrm rot="8100000">
              <a:off x="7964529" y="3330170"/>
              <a:ext cx="3167166" cy="299397"/>
              <a:chOff x="-304800" y="4182975"/>
              <a:chExt cx="3167197" cy="299400"/>
            </a:xfrm>
          </p:grpSpPr>
          <p:sp>
            <p:nvSpPr>
              <p:cNvPr id="824" name="Google Shape;824;p13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3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826" name="Google Shape;826;p132"/>
          <p:cNvGrpSpPr/>
          <p:nvPr/>
        </p:nvGrpSpPr>
        <p:grpSpPr>
          <a:xfrm>
            <a:off x="-1491518" y="105563"/>
            <a:ext cx="3064405" cy="2451230"/>
            <a:chOff x="-1491518" y="3001163"/>
            <a:chExt cx="3064405" cy="2451230"/>
          </a:xfrm>
        </p:grpSpPr>
        <p:grpSp>
          <p:nvGrpSpPr>
            <p:cNvPr id="827" name="Google Shape;827;p132"/>
            <p:cNvGrpSpPr/>
            <p:nvPr/>
          </p:nvGrpSpPr>
          <p:grpSpPr>
            <a:xfrm rot="-2700000">
              <a:off x="-1236311" y="4077080"/>
              <a:ext cx="3167166" cy="299397"/>
              <a:chOff x="-304800" y="4182975"/>
              <a:chExt cx="3167197" cy="299400"/>
            </a:xfrm>
          </p:grpSpPr>
          <p:sp>
            <p:nvSpPr>
              <p:cNvPr id="828" name="Google Shape;828;p13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13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0" name="Google Shape;830;p132"/>
            <p:cNvGrpSpPr/>
            <p:nvPr/>
          </p:nvGrpSpPr>
          <p:grpSpPr>
            <a:xfrm rot="-2700000">
              <a:off x="-1849486" y="4077080"/>
              <a:ext cx="3167166" cy="299397"/>
              <a:chOff x="-304800" y="4182975"/>
              <a:chExt cx="3167197" cy="299400"/>
            </a:xfrm>
          </p:grpSpPr>
          <p:sp>
            <p:nvSpPr>
              <p:cNvPr id="831" name="Google Shape;831;p132"/>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132"/>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ackground 6">
  <p:cSld name="CUSTOM_16">
    <p:bg>
      <p:bgPr>
        <a:solidFill>
          <a:schemeClr val="lt2"/>
        </a:solidFill>
        <a:effectLst/>
      </p:bgPr>
    </p:bg>
    <p:spTree>
      <p:nvGrpSpPr>
        <p:cNvPr id="1" name="Shape 833"/>
        <p:cNvGrpSpPr/>
        <p:nvPr/>
      </p:nvGrpSpPr>
      <p:grpSpPr>
        <a:xfrm>
          <a:off x="0" y="0"/>
          <a:ext cx="0" cy="0"/>
          <a:chOff x="0" y="0"/>
          <a:chExt cx="0" cy="0"/>
        </a:xfrm>
      </p:grpSpPr>
      <p:grpSp>
        <p:nvGrpSpPr>
          <p:cNvPr id="834" name="Google Shape;834;p133"/>
          <p:cNvGrpSpPr/>
          <p:nvPr/>
        </p:nvGrpSpPr>
        <p:grpSpPr>
          <a:xfrm>
            <a:off x="6949919" y="-1142700"/>
            <a:ext cx="3370993" cy="3371877"/>
            <a:chOff x="6949919" y="-1142700"/>
            <a:chExt cx="3370993" cy="3371877"/>
          </a:xfrm>
        </p:grpSpPr>
        <p:grpSp>
          <p:nvGrpSpPr>
            <p:cNvPr id="835" name="Google Shape;835;p133"/>
            <p:cNvGrpSpPr/>
            <p:nvPr/>
          </p:nvGrpSpPr>
          <p:grpSpPr>
            <a:xfrm rot="8100000">
              <a:off x="6591951" y="-66783"/>
              <a:ext cx="3167166" cy="299397"/>
              <a:chOff x="-304800" y="4182975"/>
              <a:chExt cx="3167197" cy="299400"/>
            </a:xfrm>
          </p:grpSpPr>
          <p:sp>
            <p:nvSpPr>
              <p:cNvPr id="836" name="Google Shape;836;p133"/>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133"/>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8" name="Google Shape;838;p133"/>
            <p:cNvGrpSpPr/>
            <p:nvPr/>
          </p:nvGrpSpPr>
          <p:grpSpPr>
            <a:xfrm rot="8100000">
              <a:off x="7205126" y="-66783"/>
              <a:ext cx="3167166" cy="299397"/>
              <a:chOff x="-304800" y="4182975"/>
              <a:chExt cx="3167197" cy="299400"/>
            </a:xfrm>
          </p:grpSpPr>
          <p:sp>
            <p:nvSpPr>
              <p:cNvPr id="839" name="Google Shape;839;p133"/>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133"/>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1" name="Google Shape;841;p133"/>
            <p:cNvSpPr/>
            <p:nvPr/>
          </p:nvSpPr>
          <p:spPr>
            <a:xfrm rot="8100000">
              <a:off x="7243633" y="710788"/>
              <a:ext cx="2762808"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133"/>
            <p:cNvSpPr/>
            <p:nvPr/>
          </p:nvSpPr>
          <p:spPr>
            <a:xfrm rot="8100000">
              <a:off x="8691136" y="1254041"/>
              <a:ext cx="1226123" cy="29953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43" name="Google Shape;843;p133"/>
            <p:cNvGrpSpPr/>
            <p:nvPr/>
          </p:nvGrpSpPr>
          <p:grpSpPr>
            <a:xfrm rot="8100000">
              <a:off x="7511714" y="853864"/>
              <a:ext cx="3167166" cy="299397"/>
              <a:chOff x="-304800" y="4182975"/>
              <a:chExt cx="3167197" cy="299400"/>
            </a:xfrm>
          </p:grpSpPr>
          <p:sp>
            <p:nvSpPr>
              <p:cNvPr id="844" name="Google Shape;844;p133"/>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33"/>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7">
  <p:cSld name="CUSTOM_17">
    <p:spTree>
      <p:nvGrpSpPr>
        <p:cNvPr id="1" name="Shape 846"/>
        <p:cNvGrpSpPr/>
        <p:nvPr/>
      </p:nvGrpSpPr>
      <p:grpSpPr>
        <a:xfrm>
          <a:off x="0" y="0"/>
          <a:ext cx="0" cy="0"/>
          <a:chOff x="0" y="0"/>
          <a:chExt cx="0" cy="0"/>
        </a:xfrm>
      </p:grpSpPr>
      <p:grpSp>
        <p:nvGrpSpPr>
          <p:cNvPr id="847" name="Google Shape;847;p134"/>
          <p:cNvGrpSpPr/>
          <p:nvPr/>
        </p:nvGrpSpPr>
        <p:grpSpPr>
          <a:xfrm>
            <a:off x="6949919" y="-1142700"/>
            <a:ext cx="3813433" cy="5379074"/>
            <a:chOff x="6949919" y="-1142700"/>
            <a:chExt cx="3813433" cy="5379074"/>
          </a:xfrm>
        </p:grpSpPr>
        <p:grpSp>
          <p:nvGrpSpPr>
            <p:cNvPr id="848" name="Google Shape;848;p134"/>
            <p:cNvGrpSpPr/>
            <p:nvPr/>
          </p:nvGrpSpPr>
          <p:grpSpPr>
            <a:xfrm rot="8100000">
              <a:off x="6591951" y="-66783"/>
              <a:ext cx="3167166" cy="299397"/>
              <a:chOff x="-304800" y="4182975"/>
              <a:chExt cx="3167197" cy="299400"/>
            </a:xfrm>
          </p:grpSpPr>
          <p:sp>
            <p:nvSpPr>
              <p:cNvPr id="849" name="Google Shape;849;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1" name="Google Shape;851;p134"/>
            <p:cNvGrpSpPr/>
            <p:nvPr/>
          </p:nvGrpSpPr>
          <p:grpSpPr>
            <a:xfrm rot="8100000">
              <a:off x="7205126" y="-66783"/>
              <a:ext cx="3167166" cy="299397"/>
              <a:chOff x="-304800" y="4182975"/>
              <a:chExt cx="3167197" cy="299400"/>
            </a:xfrm>
          </p:grpSpPr>
          <p:sp>
            <p:nvSpPr>
              <p:cNvPr id="852" name="Google Shape;852;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54" name="Google Shape;854;p134"/>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5" name="Google Shape;855;p134"/>
            <p:cNvGrpSpPr/>
            <p:nvPr/>
          </p:nvGrpSpPr>
          <p:grpSpPr>
            <a:xfrm rot="8100000">
              <a:off x="7034392" y="1940414"/>
              <a:ext cx="3167166" cy="299397"/>
              <a:chOff x="-304800" y="4182975"/>
              <a:chExt cx="3167197" cy="299400"/>
            </a:xfrm>
          </p:grpSpPr>
          <p:sp>
            <p:nvSpPr>
              <p:cNvPr id="856" name="Google Shape;856;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8" name="Google Shape;858;p134"/>
            <p:cNvGrpSpPr/>
            <p:nvPr/>
          </p:nvGrpSpPr>
          <p:grpSpPr>
            <a:xfrm rot="8100000">
              <a:off x="7647567" y="1940414"/>
              <a:ext cx="3167166" cy="299397"/>
              <a:chOff x="-304800" y="4182975"/>
              <a:chExt cx="3167197" cy="299400"/>
            </a:xfrm>
          </p:grpSpPr>
          <p:sp>
            <p:nvSpPr>
              <p:cNvPr id="859" name="Google Shape;859;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1" name="Google Shape;861;p134"/>
            <p:cNvGrpSpPr/>
            <p:nvPr/>
          </p:nvGrpSpPr>
          <p:grpSpPr>
            <a:xfrm rot="8100000">
              <a:off x="7340979" y="2861061"/>
              <a:ext cx="3167166" cy="299397"/>
              <a:chOff x="-304800" y="4182975"/>
              <a:chExt cx="3167197" cy="299400"/>
            </a:xfrm>
          </p:grpSpPr>
          <p:sp>
            <p:nvSpPr>
              <p:cNvPr id="862" name="Google Shape;862;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4" name="Google Shape;864;p134"/>
            <p:cNvGrpSpPr/>
            <p:nvPr/>
          </p:nvGrpSpPr>
          <p:grpSpPr>
            <a:xfrm rot="8100000">
              <a:off x="7954154" y="2861061"/>
              <a:ext cx="3167166" cy="299397"/>
              <a:chOff x="-304800" y="4182975"/>
              <a:chExt cx="3167197" cy="299400"/>
            </a:xfrm>
          </p:grpSpPr>
          <p:sp>
            <p:nvSpPr>
              <p:cNvPr id="865" name="Google Shape;865;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7" name="Google Shape;867;p134"/>
            <p:cNvGrpSpPr/>
            <p:nvPr/>
          </p:nvGrpSpPr>
          <p:grpSpPr>
            <a:xfrm rot="8100000">
              <a:off x="7511714" y="853864"/>
              <a:ext cx="3167166" cy="299397"/>
              <a:chOff x="-304800" y="4182975"/>
              <a:chExt cx="3167197" cy="299400"/>
            </a:xfrm>
          </p:grpSpPr>
          <p:sp>
            <p:nvSpPr>
              <p:cNvPr id="868" name="Google Shape;868;p134"/>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34"/>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7"/>
        <p:cNvGrpSpPr/>
        <p:nvPr/>
      </p:nvGrpSpPr>
      <p:grpSpPr>
        <a:xfrm>
          <a:off x="0" y="0"/>
          <a:ext cx="0" cy="0"/>
          <a:chOff x="0" y="0"/>
          <a:chExt cx="0" cy="0"/>
        </a:xfrm>
      </p:grpSpPr>
      <p:grpSp>
        <p:nvGrpSpPr>
          <p:cNvPr id="108" name="Google Shape;108;p85"/>
          <p:cNvGrpSpPr/>
          <p:nvPr/>
        </p:nvGrpSpPr>
        <p:grpSpPr>
          <a:xfrm>
            <a:off x="6949919" y="-1142700"/>
            <a:ext cx="3370993" cy="3371877"/>
            <a:chOff x="6949919" y="-1142700"/>
            <a:chExt cx="3370993" cy="3371877"/>
          </a:xfrm>
        </p:grpSpPr>
        <p:grpSp>
          <p:nvGrpSpPr>
            <p:cNvPr id="109" name="Google Shape;109;p85"/>
            <p:cNvGrpSpPr/>
            <p:nvPr/>
          </p:nvGrpSpPr>
          <p:grpSpPr>
            <a:xfrm rot="8100000">
              <a:off x="6591951" y="-66783"/>
              <a:ext cx="3167166" cy="299397"/>
              <a:chOff x="-304800" y="4182975"/>
              <a:chExt cx="3167197" cy="299400"/>
            </a:xfrm>
          </p:grpSpPr>
          <p:sp>
            <p:nvSpPr>
              <p:cNvPr id="110" name="Google Shape;110;p8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8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 name="Google Shape;112;p85"/>
            <p:cNvGrpSpPr/>
            <p:nvPr/>
          </p:nvGrpSpPr>
          <p:grpSpPr>
            <a:xfrm rot="8100000">
              <a:off x="7205126" y="-66783"/>
              <a:ext cx="3167166" cy="299397"/>
              <a:chOff x="-304800" y="4182975"/>
              <a:chExt cx="3167197" cy="299400"/>
            </a:xfrm>
          </p:grpSpPr>
          <p:sp>
            <p:nvSpPr>
              <p:cNvPr id="113" name="Google Shape;113;p8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8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5" name="Google Shape;115;p85"/>
            <p:cNvSpPr/>
            <p:nvPr/>
          </p:nvSpPr>
          <p:spPr>
            <a:xfrm rot="8100000">
              <a:off x="7243633" y="710788"/>
              <a:ext cx="2762808"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85"/>
            <p:cNvSpPr/>
            <p:nvPr/>
          </p:nvSpPr>
          <p:spPr>
            <a:xfrm rot="8100000">
              <a:off x="8691136" y="1254041"/>
              <a:ext cx="1226123" cy="29953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7" name="Google Shape;117;p85"/>
            <p:cNvGrpSpPr/>
            <p:nvPr/>
          </p:nvGrpSpPr>
          <p:grpSpPr>
            <a:xfrm rot="8100000">
              <a:off x="7511714" y="853864"/>
              <a:ext cx="3167166" cy="299397"/>
              <a:chOff x="-304800" y="4182975"/>
              <a:chExt cx="3167197" cy="299400"/>
            </a:xfrm>
          </p:grpSpPr>
          <p:sp>
            <p:nvSpPr>
              <p:cNvPr id="118" name="Google Shape;118;p85"/>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85"/>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0" name="Google Shape;120;p85"/>
          <p:cNvSpPr txBox="1">
            <a:spLocks noGrp="1"/>
          </p:cNvSpPr>
          <p:nvPr>
            <p:ph type="subTitle" idx="1"/>
          </p:nvPr>
        </p:nvSpPr>
        <p:spPr>
          <a:xfrm>
            <a:off x="797825" y="3107625"/>
            <a:ext cx="2435400" cy="506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21" name="Google Shape;121;p85"/>
          <p:cNvSpPr txBox="1">
            <a:spLocks noGrp="1"/>
          </p:cNvSpPr>
          <p:nvPr>
            <p:ph type="subTitle" idx="2"/>
          </p:nvPr>
        </p:nvSpPr>
        <p:spPr>
          <a:xfrm>
            <a:off x="797825" y="3535929"/>
            <a:ext cx="2503200" cy="103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22" name="Google Shape;122;p85"/>
          <p:cNvSpPr txBox="1">
            <a:spLocks noGrp="1"/>
          </p:cNvSpPr>
          <p:nvPr>
            <p:ph type="subTitle" idx="3"/>
          </p:nvPr>
        </p:nvSpPr>
        <p:spPr>
          <a:xfrm>
            <a:off x="4399200" y="3107625"/>
            <a:ext cx="2435400" cy="506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23" name="Google Shape;123;p85"/>
          <p:cNvSpPr txBox="1">
            <a:spLocks noGrp="1"/>
          </p:cNvSpPr>
          <p:nvPr>
            <p:ph type="subTitle" idx="4"/>
          </p:nvPr>
        </p:nvSpPr>
        <p:spPr>
          <a:xfrm>
            <a:off x="4399200" y="3535929"/>
            <a:ext cx="2503200" cy="103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24" name="Google Shape;124;p85"/>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125" name="Google Shape;125;p85"/>
          <p:cNvGrpSpPr/>
          <p:nvPr/>
        </p:nvGrpSpPr>
        <p:grpSpPr>
          <a:xfrm>
            <a:off x="-4273" y="572458"/>
            <a:ext cx="1253473" cy="328535"/>
            <a:chOff x="-8548" y="582500"/>
            <a:chExt cx="1253473" cy="328535"/>
          </a:xfrm>
        </p:grpSpPr>
        <p:sp>
          <p:nvSpPr>
            <p:cNvPr id="126" name="Google Shape;126;p85"/>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85"/>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8"/>
        <p:cNvGrpSpPr/>
        <p:nvPr/>
      </p:nvGrpSpPr>
      <p:grpSpPr>
        <a:xfrm>
          <a:off x="0" y="0"/>
          <a:ext cx="0" cy="0"/>
          <a:chOff x="0" y="0"/>
          <a:chExt cx="0" cy="0"/>
        </a:xfrm>
      </p:grpSpPr>
      <p:sp>
        <p:nvSpPr>
          <p:cNvPr id="129" name="Google Shape;129;p86"/>
          <p:cNvSpPr/>
          <p:nvPr/>
        </p:nvSpPr>
        <p:spPr>
          <a:xfrm>
            <a:off x="2354850" y="0"/>
            <a:ext cx="67893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86"/>
          <p:cNvSpPr txBox="1">
            <a:spLocks noGrp="1"/>
          </p:cNvSpPr>
          <p:nvPr>
            <p:ph type="title"/>
          </p:nvPr>
        </p:nvSpPr>
        <p:spPr>
          <a:xfrm>
            <a:off x="2352225" y="4068275"/>
            <a:ext cx="3457500" cy="652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grpSp>
        <p:nvGrpSpPr>
          <p:cNvPr id="131" name="Google Shape;131;p86"/>
          <p:cNvGrpSpPr/>
          <p:nvPr/>
        </p:nvGrpSpPr>
        <p:grpSpPr>
          <a:xfrm rot="8100000">
            <a:off x="4167726" y="152417"/>
            <a:ext cx="3167166" cy="299397"/>
            <a:chOff x="-304800" y="4182975"/>
            <a:chExt cx="3167197" cy="299400"/>
          </a:xfrm>
        </p:grpSpPr>
        <p:sp>
          <p:nvSpPr>
            <p:cNvPr id="132" name="Google Shape;132;p86"/>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86"/>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 name="Google Shape;134;p86"/>
          <p:cNvGrpSpPr/>
          <p:nvPr/>
        </p:nvGrpSpPr>
        <p:grpSpPr>
          <a:xfrm rot="8100000">
            <a:off x="4780901" y="152417"/>
            <a:ext cx="3167166" cy="299397"/>
            <a:chOff x="-304800" y="4182975"/>
            <a:chExt cx="3167197" cy="299400"/>
          </a:xfrm>
        </p:grpSpPr>
        <p:sp>
          <p:nvSpPr>
            <p:cNvPr id="135" name="Google Shape;135;p86"/>
            <p:cNvSpPr/>
            <p:nvPr/>
          </p:nvSpPr>
          <p:spPr>
            <a:xfrm>
              <a:off x="2539597" y="4182975"/>
              <a:ext cx="3228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86"/>
            <p:cNvSpPr/>
            <p:nvPr/>
          </p:nvSpPr>
          <p:spPr>
            <a:xfrm>
              <a:off x="-304800" y="4182975"/>
              <a:ext cx="2763000" cy="2994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7" name="Google Shape;137;p86"/>
          <p:cNvSpPr txBox="1">
            <a:spLocks noGrp="1"/>
          </p:cNvSpPr>
          <p:nvPr>
            <p:ph type="title" idx="2"/>
          </p:nvPr>
        </p:nvSpPr>
        <p:spPr>
          <a:xfrm>
            <a:off x="2428425" y="1500475"/>
            <a:ext cx="2611200" cy="220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30000"/>
              <a:buNone/>
              <a:defRPr sz="30000">
                <a:solidFill>
                  <a:schemeClr val="accent1"/>
                </a:solidFill>
              </a:defRPr>
            </a:lvl1pPr>
            <a:lvl2pPr lvl="1" algn="ctr">
              <a:lnSpc>
                <a:spcPct val="100000"/>
              </a:lnSpc>
              <a:spcBef>
                <a:spcPts val="0"/>
              </a:spcBef>
              <a:spcAft>
                <a:spcPts val="0"/>
              </a:spcAft>
              <a:buClr>
                <a:schemeClr val="accent2"/>
              </a:buClr>
              <a:buSzPts val="30000"/>
              <a:buNone/>
              <a:defRPr sz="30000">
                <a:solidFill>
                  <a:schemeClr val="accent2"/>
                </a:solidFill>
              </a:defRPr>
            </a:lvl2pPr>
            <a:lvl3pPr lvl="2" algn="ctr">
              <a:lnSpc>
                <a:spcPct val="100000"/>
              </a:lnSpc>
              <a:spcBef>
                <a:spcPts val="0"/>
              </a:spcBef>
              <a:spcAft>
                <a:spcPts val="0"/>
              </a:spcAft>
              <a:buClr>
                <a:schemeClr val="accent2"/>
              </a:buClr>
              <a:buSzPts val="30000"/>
              <a:buNone/>
              <a:defRPr sz="30000">
                <a:solidFill>
                  <a:schemeClr val="accent2"/>
                </a:solidFill>
              </a:defRPr>
            </a:lvl3pPr>
            <a:lvl4pPr lvl="3" algn="ctr">
              <a:lnSpc>
                <a:spcPct val="100000"/>
              </a:lnSpc>
              <a:spcBef>
                <a:spcPts val="0"/>
              </a:spcBef>
              <a:spcAft>
                <a:spcPts val="0"/>
              </a:spcAft>
              <a:buClr>
                <a:schemeClr val="accent2"/>
              </a:buClr>
              <a:buSzPts val="30000"/>
              <a:buNone/>
              <a:defRPr sz="30000">
                <a:solidFill>
                  <a:schemeClr val="accent2"/>
                </a:solidFill>
              </a:defRPr>
            </a:lvl4pPr>
            <a:lvl5pPr lvl="4" algn="ctr">
              <a:lnSpc>
                <a:spcPct val="100000"/>
              </a:lnSpc>
              <a:spcBef>
                <a:spcPts val="0"/>
              </a:spcBef>
              <a:spcAft>
                <a:spcPts val="0"/>
              </a:spcAft>
              <a:buClr>
                <a:schemeClr val="accent2"/>
              </a:buClr>
              <a:buSzPts val="30000"/>
              <a:buNone/>
              <a:defRPr sz="30000">
                <a:solidFill>
                  <a:schemeClr val="accent2"/>
                </a:solidFill>
              </a:defRPr>
            </a:lvl5pPr>
            <a:lvl6pPr lvl="5" algn="ctr">
              <a:lnSpc>
                <a:spcPct val="100000"/>
              </a:lnSpc>
              <a:spcBef>
                <a:spcPts val="0"/>
              </a:spcBef>
              <a:spcAft>
                <a:spcPts val="0"/>
              </a:spcAft>
              <a:buClr>
                <a:schemeClr val="accent2"/>
              </a:buClr>
              <a:buSzPts val="30000"/>
              <a:buNone/>
              <a:defRPr sz="30000">
                <a:solidFill>
                  <a:schemeClr val="accent2"/>
                </a:solidFill>
              </a:defRPr>
            </a:lvl6pPr>
            <a:lvl7pPr lvl="6" algn="ctr">
              <a:lnSpc>
                <a:spcPct val="100000"/>
              </a:lnSpc>
              <a:spcBef>
                <a:spcPts val="0"/>
              </a:spcBef>
              <a:spcAft>
                <a:spcPts val="0"/>
              </a:spcAft>
              <a:buClr>
                <a:schemeClr val="accent2"/>
              </a:buClr>
              <a:buSzPts val="30000"/>
              <a:buNone/>
              <a:defRPr sz="30000">
                <a:solidFill>
                  <a:schemeClr val="accent2"/>
                </a:solidFill>
              </a:defRPr>
            </a:lvl7pPr>
            <a:lvl8pPr lvl="7" algn="ctr">
              <a:lnSpc>
                <a:spcPct val="100000"/>
              </a:lnSpc>
              <a:spcBef>
                <a:spcPts val="0"/>
              </a:spcBef>
              <a:spcAft>
                <a:spcPts val="0"/>
              </a:spcAft>
              <a:buClr>
                <a:schemeClr val="accent2"/>
              </a:buClr>
              <a:buSzPts val="30000"/>
              <a:buNone/>
              <a:defRPr sz="30000">
                <a:solidFill>
                  <a:schemeClr val="accent2"/>
                </a:solidFill>
              </a:defRPr>
            </a:lvl8pPr>
            <a:lvl9pPr lvl="8" algn="ctr">
              <a:lnSpc>
                <a:spcPct val="100000"/>
              </a:lnSpc>
              <a:spcBef>
                <a:spcPts val="0"/>
              </a:spcBef>
              <a:spcAft>
                <a:spcPts val="0"/>
              </a:spcAft>
              <a:buClr>
                <a:schemeClr val="accent2"/>
              </a:buClr>
              <a:buSzPts val="30000"/>
              <a:buNone/>
              <a:defRPr sz="30000">
                <a:solidFill>
                  <a:schemeClr val="accen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4">
  <p:cSld name="CUSTOM_5_1">
    <p:spTree>
      <p:nvGrpSpPr>
        <p:cNvPr id="1" name="Shape 138"/>
        <p:cNvGrpSpPr/>
        <p:nvPr/>
      </p:nvGrpSpPr>
      <p:grpSpPr>
        <a:xfrm>
          <a:off x="0" y="0"/>
          <a:ext cx="0" cy="0"/>
          <a:chOff x="0" y="0"/>
          <a:chExt cx="0" cy="0"/>
        </a:xfrm>
      </p:grpSpPr>
      <p:sp>
        <p:nvSpPr>
          <p:cNvPr id="139" name="Google Shape;139;p87"/>
          <p:cNvSpPr/>
          <p:nvPr/>
        </p:nvSpPr>
        <p:spPr>
          <a:xfrm>
            <a:off x="0" y="0"/>
            <a:ext cx="40197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0" name="Google Shape;140;p87"/>
          <p:cNvGrpSpPr/>
          <p:nvPr/>
        </p:nvGrpSpPr>
        <p:grpSpPr>
          <a:xfrm>
            <a:off x="-356268" y="4130851"/>
            <a:ext cx="3064405" cy="2451230"/>
            <a:chOff x="-1491518" y="3001163"/>
            <a:chExt cx="3064405" cy="2451230"/>
          </a:xfrm>
        </p:grpSpPr>
        <p:grpSp>
          <p:nvGrpSpPr>
            <p:cNvPr id="141" name="Google Shape;141;p87"/>
            <p:cNvGrpSpPr/>
            <p:nvPr/>
          </p:nvGrpSpPr>
          <p:grpSpPr>
            <a:xfrm rot="-2700000">
              <a:off x="-1236311" y="4077080"/>
              <a:ext cx="3167166" cy="299397"/>
              <a:chOff x="-304800" y="4182975"/>
              <a:chExt cx="3167197" cy="299400"/>
            </a:xfrm>
          </p:grpSpPr>
          <p:sp>
            <p:nvSpPr>
              <p:cNvPr id="142" name="Google Shape;142;p8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8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 name="Google Shape;144;p87"/>
            <p:cNvGrpSpPr/>
            <p:nvPr/>
          </p:nvGrpSpPr>
          <p:grpSpPr>
            <a:xfrm rot="-2700000">
              <a:off x="-1849486" y="4077080"/>
              <a:ext cx="3167166" cy="299397"/>
              <a:chOff x="-304800" y="4182975"/>
              <a:chExt cx="3167197" cy="299400"/>
            </a:xfrm>
          </p:grpSpPr>
          <p:sp>
            <p:nvSpPr>
              <p:cNvPr id="145" name="Google Shape;145;p8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8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47" name="Google Shape;147;p87"/>
          <p:cNvGrpSpPr/>
          <p:nvPr/>
        </p:nvGrpSpPr>
        <p:grpSpPr>
          <a:xfrm rot="10800000">
            <a:off x="717689" y="-1305596"/>
            <a:ext cx="3064405" cy="2451230"/>
            <a:chOff x="-1491518" y="3001163"/>
            <a:chExt cx="3064405" cy="2451230"/>
          </a:xfrm>
        </p:grpSpPr>
        <p:grpSp>
          <p:nvGrpSpPr>
            <p:cNvPr id="148" name="Google Shape;148;p87"/>
            <p:cNvGrpSpPr/>
            <p:nvPr/>
          </p:nvGrpSpPr>
          <p:grpSpPr>
            <a:xfrm rot="-2700000">
              <a:off x="-1236311" y="4077080"/>
              <a:ext cx="3167166" cy="299397"/>
              <a:chOff x="-304800" y="4182975"/>
              <a:chExt cx="3167197" cy="299400"/>
            </a:xfrm>
          </p:grpSpPr>
          <p:sp>
            <p:nvSpPr>
              <p:cNvPr id="149" name="Google Shape;149;p8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8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 name="Google Shape;151;p87"/>
            <p:cNvGrpSpPr/>
            <p:nvPr/>
          </p:nvGrpSpPr>
          <p:grpSpPr>
            <a:xfrm rot="-2700000">
              <a:off x="-1849486" y="4077080"/>
              <a:ext cx="3167166" cy="299397"/>
              <a:chOff x="-304800" y="4182975"/>
              <a:chExt cx="3167197" cy="299400"/>
            </a:xfrm>
          </p:grpSpPr>
          <p:sp>
            <p:nvSpPr>
              <p:cNvPr id="152" name="Google Shape;152;p87"/>
              <p:cNvSpPr/>
              <p:nvPr/>
            </p:nvSpPr>
            <p:spPr>
              <a:xfrm>
                <a:off x="2539597" y="4182975"/>
                <a:ext cx="3228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87"/>
              <p:cNvSpPr/>
              <p:nvPr/>
            </p:nvSpPr>
            <p:spPr>
              <a:xfrm>
                <a:off x="-304800" y="4182975"/>
                <a:ext cx="2763000" cy="2994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54" name="Google Shape;154;p87"/>
          <p:cNvSpPr txBox="1">
            <a:spLocks noGrp="1"/>
          </p:cNvSpPr>
          <p:nvPr>
            <p:ph type="title"/>
          </p:nvPr>
        </p:nvSpPr>
        <p:spPr>
          <a:xfrm>
            <a:off x="717700" y="1855750"/>
            <a:ext cx="2613900" cy="718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FFFFFF"/>
              </a:buClr>
              <a:buSzPts val="3000"/>
              <a:buNone/>
              <a:defRPr sz="5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155" name="Google Shape;155;p87"/>
          <p:cNvSpPr txBox="1">
            <a:spLocks noGrp="1"/>
          </p:cNvSpPr>
          <p:nvPr>
            <p:ph type="subTitle" idx="1"/>
          </p:nvPr>
        </p:nvSpPr>
        <p:spPr>
          <a:xfrm>
            <a:off x="717700" y="2569275"/>
            <a:ext cx="2575800" cy="718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156" name="Google Shape;156;p87"/>
          <p:cNvSpPr txBox="1">
            <a:spLocks noGrp="1"/>
          </p:cNvSpPr>
          <p:nvPr>
            <p:ph type="title" idx="2"/>
          </p:nvPr>
        </p:nvSpPr>
        <p:spPr>
          <a:xfrm>
            <a:off x="6568931" y="2148750"/>
            <a:ext cx="2876100" cy="333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30000"/>
              <a:buNone/>
              <a:defRPr sz="30000">
                <a:solidFill>
                  <a:schemeClr val="accent3"/>
                </a:solidFill>
              </a:defRPr>
            </a:lvl1pPr>
            <a:lvl2pPr lvl="1" algn="r">
              <a:lnSpc>
                <a:spcPct val="100000"/>
              </a:lnSpc>
              <a:spcBef>
                <a:spcPts val="0"/>
              </a:spcBef>
              <a:spcAft>
                <a:spcPts val="0"/>
              </a:spcAft>
              <a:buClr>
                <a:schemeClr val="accent1"/>
              </a:buClr>
              <a:buSzPts val="30000"/>
              <a:buNone/>
              <a:defRPr sz="30000">
                <a:solidFill>
                  <a:schemeClr val="accent1"/>
                </a:solidFill>
              </a:defRPr>
            </a:lvl2pPr>
            <a:lvl3pPr lvl="2" algn="r">
              <a:lnSpc>
                <a:spcPct val="100000"/>
              </a:lnSpc>
              <a:spcBef>
                <a:spcPts val="0"/>
              </a:spcBef>
              <a:spcAft>
                <a:spcPts val="0"/>
              </a:spcAft>
              <a:buClr>
                <a:schemeClr val="accent1"/>
              </a:buClr>
              <a:buSzPts val="30000"/>
              <a:buNone/>
              <a:defRPr sz="30000">
                <a:solidFill>
                  <a:schemeClr val="accent1"/>
                </a:solidFill>
              </a:defRPr>
            </a:lvl3pPr>
            <a:lvl4pPr lvl="3" algn="r">
              <a:lnSpc>
                <a:spcPct val="100000"/>
              </a:lnSpc>
              <a:spcBef>
                <a:spcPts val="0"/>
              </a:spcBef>
              <a:spcAft>
                <a:spcPts val="0"/>
              </a:spcAft>
              <a:buClr>
                <a:schemeClr val="accent1"/>
              </a:buClr>
              <a:buSzPts val="30000"/>
              <a:buNone/>
              <a:defRPr sz="30000">
                <a:solidFill>
                  <a:schemeClr val="accent1"/>
                </a:solidFill>
              </a:defRPr>
            </a:lvl4pPr>
            <a:lvl5pPr lvl="4" algn="r">
              <a:lnSpc>
                <a:spcPct val="100000"/>
              </a:lnSpc>
              <a:spcBef>
                <a:spcPts val="0"/>
              </a:spcBef>
              <a:spcAft>
                <a:spcPts val="0"/>
              </a:spcAft>
              <a:buClr>
                <a:schemeClr val="accent1"/>
              </a:buClr>
              <a:buSzPts val="30000"/>
              <a:buNone/>
              <a:defRPr sz="30000">
                <a:solidFill>
                  <a:schemeClr val="accent1"/>
                </a:solidFill>
              </a:defRPr>
            </a:lvl5pPr>
            <a:lvl6pPr lvl="5" algn="r">
              <a:lnSpc>
                <a:spcPct val="100000"/>
              </a:lnSpc>
              <a:spcBef>
                <a:spcPts val="0"/>
              </a:spcBef>
              <a:spcAft>
                <a:spcPts val="0"/>
              </a:spcAft>
              <a:buClr>
                <a:schemeClr val="accent1"/>
              </a:buClr>
              <a:buSzPts val="30000"/>
              <a:buNone/>
              <a:defRPr sz="30000">
                <a:solidFill>
                  <a:schemeClr val="accent1"/>
                </a:solidFill>
              </a:defRPr>
            </a:lvl6pPr>
            <a:lvl7pPr lvl="6" algn="r">
              <a:lnSpc>
                <a:spcPct val="100000"/>
              </a:lnSpc>
              <a:spcBef>
                <a:spcPts val="0"/>
              </a:spcBef>
              <a:spcAft>
                <a:spcPts val="0"/>
              </a:spcAft>
              <a:buClr>
                <a:schemeClr val="accent1"/>
              </a:buClr>
              <a:buSzPts val="30000"/>
              <a:buNone/>
              <a:defRPr sz="30000">
                <a:solidFill>
                  <a:schemeClr val="accent1"/>
                </a:solidFill>
              </a:defRPr>
            </a:lvl7pPr>
            <a:lvl8pPr lvl="7" algn="r">
              <a:lnSpc>
                <a:spcPct val="100000"/>
              </a:lnSpc>
              <a:spcBef>
                <a:spcPts val="0"/>
              </a:spcBef>
              <a:spcAft>
                <a:spcPts val="0"/>
              </a:spcAft>
              <a:buClr>
                <a:schemeClr val="accent1"/>
              </a:buClr>
              <a:buSzPts val="30000"/>
              <a:buNone/>
              <a:defRPr sz="30000">
                <a:solidFill>
                  <a:schemeClr val="accent1"/>
                </a:solidFill>
              </a:defRPr>
            </a:lvl8pPr>
            <a:lvl9pPr lvl="8" algn="r">
              <a:lnSpc>
                <a:spcPct val="100000"/>
              </a:lnSpc>
              <a:spcBef>
                <a:spcPts val="0"/>
              </a:spcBef>
              <a:spcAft>
                <a:spcPts val="0"/>
              </a:spcAft>
              <a:buClr>
                <a:schemeClr val="accent1"/>
              </a:buClr>
              <a:buSzPts val="30000"/>
              <a:buNone/>
              <a:defRPr sz="300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p:cSld name="CUSTOM_20">
    <p:spTree>
      <p:nvGrpSpPr>
        <p:cNvPr id="1" name="Shape 157"/>
        <p:cNvGrpSpPr/>
        <p:nvPr/>
      </p:nvGrpSpPr>
      <p:grpSpPr>
        <a:xfrm>
          <a:off x="0" y="0"/>
          <a:ext cx="0" cy="0"/>
          <a:chOff x="0" y="0"/>
          <a:chExt cx="0" cy="0"/>
        </a:xfrm>
      </p:grpSpPr>
      <p:sp>
        <p:nvSpPr>
          <p:cNvPr id="158" name="Google Shape;158;p88"/>
          <p:cNvSpPr txBox="1">
            <a:spLocks noGrp="1"/>
          </p:cNvSpPr>
          <p:nvPr>
            <p:ph type="subTitle" idx="1"/>
          </p:nvPr>
        </p:nvSpPr>
        <p:spPr>
          <a:xfrm>
            <a:off x="2637175" y="1610925"/>
            <a:ext cx="2341200" cy="261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59" name="Google Shape;159;p88"/>
          <p:cNvSpPr txBox="1">
            <a:spLocks noGrp="1"/>
          </p:cNvSpPr>
          <p:nvPr>
            <p:ph type="subTitle" idx="2"/>
          </p:nvPr>
        </p:nvSpPr>
        <p:spPr>
          <a:xfrm>
            <a:off x="2637175" y="1871825"/>
            <a:ext cx="3290700" cy="68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0" name="Google Shape;160;p88"/>
          <p:cNvSpPr txBox="1">
            <a:spLocks noGrp="1"/>
          </p:cNvSpPr>
          <p:nvPr>
            <p:ph type="subTitle" idx="3"/>
          </p:nvPr>
        </p:nvSpPr>
        <p:spPr>
          <a:xfrm>
            <a:off x="2637175" y="3377775"/>
            <a:ext cx="2341200" cy="261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61" name="Google Shape;161;p88"/>
          <p:cNvSpPr txBox="1">
            <a:spLocks noGrp="1"/>
          </p:cNvSpPr>
          <p:nvPr>
            <p:ph type="subTitle" idx="4"/>
          </p:nvPr>
        </p:nvSpPr>
        <p:spPr>
          <a:xfrm>
            <a:off x="2637175" y="3638775"/>
            <a:ext cx="3290700" cy="68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2" name="Google Shape;162;p88"/>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163" name="Google Shape;163;p88"/>
          <p:cNvGrpSpPr/>
          <p:nvPr/>
        </p:nvGrpSpPr>
        <p:grpSpPr>
          <a:xfrm>
            <a:off x="-4273" y="572458"/>
            <a:ext cx="1253473" cy="328535"/>
            <a:chOff x="-8548" y="582500"/>
            <a:chExt cx="1253473" cy="328535"/>
          </a:xfrm>
        </p:grpSpPr>
        <p:sp>
          <p:nvSpPr>
            <p:cNvPr id="164" name="Google Shape;164;p88"/>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88"/>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20_1">
    <p:bg>
      <p:bgPr>
        <a:solidFill>
          <a:schemeClr val="accent3"/>
        </a:solidFill>
        <a:effectLst/>
      </p:bgPr>
    </p:bg>
    <p:spTree>
      <p:nvGrpSpPr>
        <p:cNvPr id="1" name="Shape 166"/>
        <p:cNvGrpSpPr/>
        <p:nvPr/>
      </p:nvGrpSpPr>
      <p:grpSpPr>
        <a:xfrm>
          <a:off x="0" y="0"/>
          <a:ext cx="0" cy="0"/>
          <a:chOff x="0" y="0"/>
          <a:chExt cx="0" cy="0"/>
        </a:xfrm>
      </p:grpSpPr>
      <p:sp>
        <p:nvSpPr>
          <p:cNvPr id="167" name="Google Shape;167;p89"/>
          <p:cNvSpPr txBox="1">
            <a:spLocks noGrp="1"/>
          </p:cNvSpPr>
          <p:nvPr>
            <p:ph type="subTitle" idx="1"/>
          </p:nvPr>
        </p:nvSpPr>
        <p:spPr>
          <a:xfrm>
            <a:off x="1894624" y="2122650"/>
            <a:ext cx="1073100" cy="261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68" name="Google Shape;168;p89"/>
          <p:cNvSpPr txBox="1">
            <a:spLocks noGrp="1"/>
          </p:cNvSpPr>
          <p:nvPr>
            <p:ph type="subTitle" idx="2"/>
          </p:nvPr>
        </p:nvSpPr>
        <p:spPr>
          <a:xfrm>
            <a:off x="717724" y="2483338"/>
            <a:ext cx="2250000" cy="687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9" name="Google Shape;169;p89"/>
          <p:cNvSpPr txBox="1">
            <a:spLocks noGrp="1"/>
          </p:cNvSpPr>
          <p:nvPr>
            <p:ph type="subTitle" idx="3"/>
          </p:nvPr>
        </p:nvSpPr>
        <p:spPr>
          <a:xfrm>
            <a:off x="6176276" y="2122650"/>
            <a:ext cx="1073100" cy="261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verpass Black"/>
              <a:buNone/>
              <a:defRPr sz="1800">
                <a:latin typeface="Overpass Black"/>
                <a:ea typeface="Overpass Black"/>
                <a:cs typeface="Overpass Black"/>
                <a:sym typeface="Overpass Black"/>
              </a:defRPr>
            </a:lvl1pPr>
            <a:lvl2pPr lvl="1" algn="l">
              <a:lnSpc>
                <a:spcPct val="100000"/>
              </a:lnSpc>
              <a:spcBef>
                <a:spcPts val="0"/>
              </a:spcBef>
              <a:spcAft>
                <a:spcPts val="0"/>
              </a:spcAft>
              <a:buSzPts val="1800"/>
              <a:buNone/>
              <a:defRPr sz="1800" b="1"/>
            </a:lvl2pPr>
            <a:lvl3pPr lvl="2" algn="l">
              <a:lnSpc>
                <a:spcPct val="100000"/>
              </a:lnSpc>
              <a:spcBef>
                <a:spcPts val="0"/>
              </a:spcBef>
              <a:spcAft>
                <a:spcPts val="0"/>
              </a:spcAft>
              <a:buSzPts val="1800"/>
              <a:buNone/>
              <a:defRPr sz="1800" b="1"/>
            </a:lvl3pPr>
            <a:lvl4pPr lvl="3" algn="l">
              <a:lnSpc>
                <a:spcPct val="100000"/>
              </a:lnSpc>
              <a:spcBef>
                <a:spcPts val="0"/>
              </a:spcBef>
              <a:spcAft>
                <a:spcPts val="0"/>
              </a:spcAft>
              <a:buSzPts val="1800"/>
              <a:buNone/>
              <a:defRPr sz="1800" b="1"/>
            </a:lvl4pPr>
            <a:lvl5pPr lvl="4" algn="l">
              <a:lnSpc>
                <a:spcPct val="100000"/>
              </a:lnSpc>
              <a:spcBef>
                <a:spcPts val="0"/>
              </a:spcBef>
              <a:spcAft>
                <a:spcPts val="0"/>
              </a:spcAft>
              <a:buSzPts val="1800"/>
              <a:buNone/>
              <a:defRPr sz="1800" b="1"/>
            </a:lvl5pPr>
            <a:lvl6pPr lvl="5" algn="l">
              <a:lnSpc>
                <a:spcPct val="100000"/>
              </a:lnSpc>
              <a:spcBef>
                <a:spcPts val="0"/>
              </a:spcBef>
              <a:spcAft>
                <a:spcPts val="0"/>
              </a:spcAft>
              <a:buSzPts val="1800"/>
              <a:buNone/>
              <a:defRPr sz="1800" b="1"/>
            </a:lvl6pPr>
            <a:lvl7pPr lvl="6" algn="l">
              <a:lnSpc>
                <a:spcPct val="100000"/>
              </a:lnSpc>
              <a:spcBef>
                <a:spcPts val="0"/>
              </a:spcBef>
              <a:spcAft>
                <a:spcPts val="0"/>
              </a:spcAft>
              <a:buSzPts val="1800"/>
              <a:buNone/>
              <a:defRPr sz="1800" b="1"/>
            </a:lvl7pPr>
            <a:lvl8pPr lvl="7" algn="l">
              <a:lnSpc>
                <a:spcPct val="100000"/>
              </a:lnSpc>
              <a:spcBef>
                <a:spcPts val="0"/>
              </a:spcBef>
              <a:spcAft>
                <a:spcPts val="0"/>
              </a:spcAft>
              <a:buSzPts val="1800"/>
              <a:buNone/>
              <a:defRPr sz="1800" b="1"/>
            </a:lvl8pPr>
            <a:lvl9pPr lvl="8" algn="l">
              <a:lnSpc>
                <a:spcPct val="100000"/>
              </a:lnSpc>
              <a:spcBef>
                <a:spcPts val="0"/>
              </a:spcBef>
              <a:spcAft>
                <a:spcPts val="0"/>
              </a:spcAft>
              <a:buSzPts val="1800"/>
              <a:buNone/>
              <a:defRPr sz="1800" b="1"/>
            </a:lvl9pPr>
          </a:lstStyle>
          <a:p>
            <a:endParaRPr/>
          </a:p>
        </p:txBody>
      </p:sp>
      <p:sp>
        <p:nvSpPr>
          <p:cNvPr id="170" name="Google Shape;170;p89"/>
          <p:cNvSpPr txBox="1">
            <a:spLocks noGrp="1"/>
          </p:cNvSpPr>
          <p:nvPr>
            <p:ph type="subTitle" idx="4"/>
          </p:nvPr>
        </p:nvSpPr>
        <p:spPr>
          <a:xfrm>
            <a:off x="6176276" y="2483345"/>
            <a:ext cx="2250000" cy="687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71" name="Google Shape;171;p89"/>
          <p:cNvSpPr txBox="1">
            <a:spLocks noGrp="1"/>
          </p:cNvSpPr>
          <p:nvPr>
            <p:ph type="title"/>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172" name="Google Shape;172;p89"/>
          <p:cNvGrpSpPr/>
          <p:nvPr/>
        </p:nvGrpSpPr>
        <p:grpSpPr>
          <a:xfrm>
            <a:off x="-4273" y="572458"/>
            <a:ext cx="1253473" cy="328535"/>
            <a:chOff x="-8548" y="582500"/>
            <a:chExt cx="1253473" cy="328535"/>
          </a:xfrm>
        </p:grpSpPr>
        <p:sp>
          <p:nvSpPr>
            <p:cNvPr id="173" name="Google Shape;173;p89"/>
            <p:cNvSpPr/>
            <p:nvPr/>
          </p:nvSpPr>
          <p:spPr>
            <a:xfrm rot="5400000">
              <a:off x="253776" y="320175"/>
              <a:ext cx="328525" cy="853174"/>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89"/>
            <p:cNvSpPr/>
            <p:nvPr/>
          </p:nvSpPr>
          <p:spPr>
            <a:xfrm rot="5400000">
              <a:off x="914547" y="580657"/>
              <a:ext cx="328525" cy="332230"/>
            </a:xfrm>
            <a:custGeom>
              <a:avLst/>
              <a:gdLst/>
              <a:ahLst/>
              <a:cxnLst/>
              <a:rect l="l" t="t" r="r" b="b"/>
              <a:pathLst>
                <a:path w="9696" h="63433" extrusionOk="0">
                  <a:moveTo>
                    <a:pt x="0" y="0"/>
                  </a:moveTo>
                  <a:lnTo>
                    <a:pt x="0" y="63432"/>
                  </a:lnTo>
                  <a:lnTo>
                    <a:pt x="9695" y="63432"/>
                  </a:lnTo>
                  <a:lnTo>
                    <a:pt x="96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 name="Google Shape;175;p89"/>
          <p:cNvGrpSpPr/>
          <p:nvPr/>
        </p:nvGrpSpPr>
        <p:grpSpPr>
          <a:xfrm>
            <a:off x="6655081" y="-1504650"/>
            <a:ext cx="3370993" cy="3371877"/>
            <a:chOff x="6949919" y="-1142700"/>
            <a:chExt cx="3370993" cy="3371877"/>
          </a:xfrm>
        </p:grpSpPr>
        <p:grpSp>
          <p:nvGrpSpPr>
            <p:cNvPr id="176" name="Google Shape;176;p89"/>
            <p:cNvGrpSpPr/>
            <p:nvPr/>
          </p:nvGrpSpPr>
          <p:grpSpPr>
            <a:xfrm rot="8100000">
              <a:off x="6591951" y="-66783"/>
              <a:ext cx="3167166" cy="299397"/>
              <a:chOff x="-304800" y="4182975"/>
              <a:chExt cx="3167197" cy="299400"/>
            </a:xfrm>
          </p:grpSpPr>
          <p:sp>
            <p:nvSpPr>
              <p:cNvPr id="177" name="Google Shape;177;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 name="Google Shape;179;p89"/>
            <p:cNvGrpSpPr/>
            <p:nvPr/>
          </p:nvGrpSpPr>
          <p:grpSpPr>
            <a:xfrm rot="8100000">
              <a:off x="7205126" y="-66783"/>
              <a:ext cx="3167166" cy="299397"/>
              <a:chOff x="-304800" y="4182975"/>
              <a:chExt cx="3167197" cy="299400"/>
            </a:xfrm>
          </p:grpSpPr>
          <p:sp>
            <p:nvSpPr>
              <p:cNvPr id="180" name="Google Shape;180;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2" name="Google Shape;182;p89"/>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89"/>
            <p:cNvSpPr/>
            <p:nvPr/>
          </p:nvSpPr>
          <p:spPr>
            <a:xfrm rot="8100000">
              <a:off x="8691136" y="1254041"/>
              <a:ext cx="1226123"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4" name="Google Shape;184;p89"/>
            <p:cNvGrpSpPr/>
            <p:nvPr/>
          </p:nvGrpSpPr>
          <p:grpSpPr>
            <a:xfrm rot="8100000">
              <a:off x="7511714" y="853864"/>
              <a:ext cx="3167166" cy="299397"/>
              <a:chOff x="-304800" y="4182975"/>
              <a:chExt cx="3167197" cy="299400"/>
            </a:xfrm>
          </p:grpSpPr>
          <p:sp>
            <p:nvSpPr>
              <p:cNvPr id="185" name="Google Shape;185;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87" name="Google Shape;187;p89"/>
          <p:cNvGrpSpPr/>
          <p:nvPr/>
        </p:nvGrpSpPr>
        <p:grpSpPr>
          <a:xfrm>
            <a:off x="-26694" y="3857925"/>
            <a:ext cx="3370993" cy="3371877"/>
            <a:chOff x="6949919" y="-1142700"/>
            <a:chExt cx="3370993" cy="3371877"/>
          </a:xfrm>
        </p:grpSpPr>
        <p:grpSp>
          <p:nvGrpSpPr>
            <p:cNvPr id="188" name="Google Shape;188;p89"/>
            <p:cNvGrpSpPr/>
            <p:nvPr/>
          </p:nvGrpSpPr>
          <p:grpSpPr>
            <a:xfrm rot="8100000">
              <a:off x="6591951" y="-66783"/>
              <a:ext cx="3167166" cy="299397"/>
              <a:chOff x="-304800" y="4182975"/>
              <a:chExt cx="3167197" cy="299400"/>
            </a:xfrm>
          </p:grpSpPr>
          <p:sp>
            <p:nvSpPr>
              <p:cNvPr id="189" name="Google Shape;189;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 name="Google Shape;191;p89"/>
            <p:cNvGrpSpPr/>
            <p:nvPr/>
          </p:nvGrpSpPr>
          <p:grpSpPr>
            <a:xfrm rot="8100000">
              <a:off x="7205126" y="-66783"/>
              <a:ext cx="3167166" cy="299397"/>
              <a:chOff x="-304800" y="4182975"/>
              <a:chExt cx="3167197" cy="299400"/>
            </a:xfrm>
          </p:grpSpPr>
          <p:sp>
            <p:nvSpPr>
              <p:cNvPr id="192" name="Google Shape;192;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4" name="Google Shape;194;p89"/>
            <p:cNvSpPr/>
            <p:nvPr/>
          </p:nvSpPr>
          <p:spPr>
            <a:xfrm rot="8100000">
              <a:off x="7243633" y="710788"/>
              <a:ext cx="2762808"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89"/>
            <p:cNvSpPr/>
            <p:nvPr/>
          </p:nvSpPr>
          <p:spPr>
            <a:xfrm rot="8100000">
              <a:off x="8691136" y="1254041"/>
              <a:ext cx="1226123" cy="29953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6" name="Google Shape;196;p89"/>
            <p:cNvGrpSpPr/>
            <p:nvPr/>
          </p:nvGrpSpPr>
          <p:grpSpPr>
            <a:xfrm rot="8100000">
              <a:off x="7511714" y="853864"/>
              <a:ext cx="3167166" cy="299397"/>
              <a:chOff x="-304800" y="4182975"/>
              <a:chExt cx="3167197" cy="299400"/>
            </a:xfrm>
          </p:grpSpPr>
          <p:sp>
            <p:nvSpPr>
              <p:cNvPr id="197" name="Google Shape;197;p89"/>
              <p:cNvSpPr/>
              <p:nvPr/>
            </p:nvSpPr>
            <p:spPr>
              <a:xfrm>
                <a:off x="-304800" y="4182975"/>
                <a:ext cx="27630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89"/>
              <p:cNvSpPr/>
              <p:nvPr/>
            </p:nvSpPr>
            <p:spPr>
              <a:xfrm>
                <a:off x="2539597" y="4182975"/>
                <a:ext cx="322800" cy="2994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80"/>
          <p:cNvSpPr txBox="1">
            <a:spLocks noGrp="1"/>
          </p:cNvSpPr>
          <p:nvPr>
            <p:ph type="title"/>
          </p:nvPr>
        </p:nvSpPr>
        <p:spPr>
          <a:xfrm>
            <a:off x="720000" y="540000"/>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1pPr>
            <a:lvl2pPr marR="0" lvl="1"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2pPr>
            <a:lvl3pPr marR="0" lvl="2"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3pPr>
            <a:lvl4pPr marR="0" lvl="3"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4pPr>
            <a:lvl5pPr marR="0" lvl="4"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5pPr>
            <a:lvl6pPr marR="0" lvl="5"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6pPr>
            <a:lvl7pPr marR="0" lvl="6"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7pPr>
            <a:lvl8pPr marR="0" lvl="7"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8pPr>
            <a:lvl9pPr marR="0" lvl="8" algn="l" rtl="0">
              <a:lnSpc>
                <a:spcPct val="100000"/>
              </a:lnSpc>
              <a:spcBef>
                <a:spcPts val="0"/>
              </a:spcBef>
              <a:spcAft>
                <a:spcPts val="0"/>
              </a:spcAft>
              <a:buClr>
                <a:schemeClr val="dk1"/>
              </a:buClr>
              <a:buSzPts val="2800"/>
              <a:buFont typeface="Rubik"/>
              <a:buNone/>
              <a:defRPr sz="2800" b="1" i="0" u="none" strike="noStrike" cap="none">
                <a:solidFill>
                  <a:schemeClr val="dk1"/>
                </a:solidFill>
                <a:latin typeface="Rubik"/>
                <a:ea typeface="Rubik"/>
                <a:cs typeface="Rubik"/>
                <a:sym typeface="Rubik"/>
              </a:defRPr>
            </a:lvl9pPr>
          </a:lstStyle>
          <a:p>
            <a:endParaRPr/>
          </a:p>
        </p:txBody>
      </p:sp>
      <p:sp>
        <p:nvSpPr>
          <p:cNvPr id="7" name="Google Shape;7;p80"/>
          <p:cNvSpPr txBox="1">
            <a:spLocks noGrp="1"/>
          </p:cNvSpPr>
          <p:nvPr>
            <p:ph type="body" idx="1"/>
          </p:nvPr>
        </p:nvSpPr>
        <p:spPr>
          <a:xfrm>
            <a:off x="720000" y="1247450"/>
            <a:ext cx="8520600" cy="34164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15000"/>
              </a:lnSpc>
              <a:spcBef>
                <a:spcPts val="0"/>
              </a:spcBef>
              <a:spcAft>
                <a:spcPts val="0"/>
              </a:spcAft>
              <a:buClr>
                <a:schemeClr val="dk1"/>
              </a:buClr>
              <a:buSzPts val="1600"/>
              <a:buFont typeface="Overpass"/>
              <a:buChar char="●"/>
              <a:defRPr sz="1600" b="0" i="0" u="none" strike="noStrike" cap="none">
                <a:solidFill>
                  <a:schemeClr val="dk1"/>
                </a:solidFill>
                <a:latin typeface="Overpass"/>
                <a:ea typeface="Overpass"/>
                <a:cs typeface="Overpass"/>
                <a:sym typeface="Overpass"/>
              </a:defRPr>
            </a:lvl1pPr>
            <a:lvl2pPr marL="914400" marR="0" lvl="1"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2pPr>
            <a:lvl3pPr marL="1371600" marR="0" lvl="2"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3pPr>
            <a:lvl4pPr marL="1828800" marR="0" lvl="3"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4pPr>
            <a:lvl5pPr marL="2286000" marR="0" lvl="4"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5pPr>
            <a:lvl6pPr marL="2743200" marR="0" lvl="5"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6pPr>
            <a:lvl7pPr marL="3200400" marR="0" lvl="6"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7pPr>
            <a:lvl8pPr marL="3657600" marR="0" lvl="7" indent="-317500" algn="l" rtl="0">
              <a:lnSpc>
                <a:spcPct val="115000"/>
              </a:lnSpc>
              <a:spcBef>
                <a:spcPts val="1600"/>
              </a:spcBef>
              <a:spcAft>
                <a:spcPts val="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8pPr>
            <a:lvl9pPr marL="4114800" marR="0" lvl="8" indent="-317500" algn="l" rtl="0">
              <a:lnSpc>
                <a:spcPct val="115000"/>
              </a:lnSpc>
              <a:spcBef>
                <a:spcPts val="1600"/>
              </a:spcBef>
              <a:spcAft>
                <a:spcPts val="1600"/>
              </a:spcAft>
              <a:buClr>
                <a:schemeClr val="dk1"/>
              </a:buClr>
              <a:buSzPts val="1400"/>
              <a:buFont typeface="Overpass"/>
              <a:buChar char="■"/>
              <a:defRPr sz="1400" b="0" i="0" u="none" strike="noStrike" cap="none">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mc:AlternateContent xmlns:mc="http://schemas.openxmlformats.org/markup-compatibility/2006" xmlns:p14="http://schemas.microsoft.com/office/powerpoint/2010/main">
    <mc:Choice Requires="p14">
      <p:transition spd="med" p14:dur="6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49.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ode/yasserh/walmart-sales-prediction-best-ml-algorithms"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1"/>
          <p:cNvSpPr txBox="1">
            <a:spLocks noGrp="1"/>
          </p:cNvSpPr>
          <p:nvPr>
            <p:ph type="ctrTitle"/>
          </p:nvPr>
        </p:nvSpPr>
        <p:spPr>
          <a:xfrm>
            <a:off x="616500" y="2655200"/>
            <a:ext cx="4645500" cy="135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500"/>
              <a:buNone/>
            </a:pPr>
            <a:r>
              <a:rPr lang="en"/>
              <a:t>Walmart Weekly Sales</a:t>
            </a:r>
            <a:endParaRPr/>
          </a:p>
        </p:txBody>
      </p:sp>
      <p:grpSp>
        <p:nvGrpSpPr>
          <p:cNvPr id="875" name="Google Shape;875;p1"/>
          <p:cNvGrpSpPr/>
          <p:nvPr/>
        </p:nvGrpSpPr>
        <p:grpSpPr>
          <a:xfrm>
            <a:off x="4203662" y="1039088"/>
            <a:ext cx="5110440" cy="3565413"/>
            <a:chOff x="1190200" y="1058700"/>
            <a:chExt cx="5212075" cy="3635950"/>
          </a:xfrm>
        </p:grpSpPr>
        <p:sp>
          <p:nvSpPr>
            <p:cNvPr id="876" name="Google Shape;876;p1"/>
            <p:cNvSpPr/>
            <p:nvPr/>
          </p:nvSpPr>
          <p:spPr>
            <a:xfrm>
              <a:off x="1190200" y="4224300"/>
              <a:ext cx="5212075" cy="2525"/>
            </a:xfrm>
            <a:custGeom>
              <a:avLst/>
              <a:gdLst/>
              <a:ahLst/>
              <a:cxnLst/>
              <a:rect l="l" t="t" r="r" b="b"/>
              <a:pathLst>
                <a:path w="208483" h="101" extrusionOk="0">
                  <a:moveTo>
                    <a:pt x="0" y="0"/>
                  </a:moveTo>
                  <a:lnTo>
                    <a:pt x="0" y="101"/>
                  </a:lnTo>
                  <a:lnTo>
                    <a:pt x="208482" y="101"/>
                  </a:lnTo>
                  <a:lnTo>
                    <a:pt x="20848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1"/>
            <p:cNvSpPr/>
            <p:nvPr/>
          </p:nvSpPr>
          <p:spPr>
            <a:xfrm>
              <a:off x="4552600" y="4420275"/>
              <a:ext cx="90075" cy="2525"/>
            </a:xfrm>
            <a:custGeom>
              <a:avLst/>
              <a:gdLst/>
              <a:ahLst/>
              <a:cxnLst/>
              <a:rect l="l" t="t" r="r" b="b"/>
              <a:pathLst>
                <a:path w="3603" h="101" extrusionOk="0">
                  <a:moveTo>
                    <a:pt x="0" y="0"/>
                  </a:moveTo>
                  <a:lnTo>
                    <a:pt x="0" y="100"/>
                  </a:lnTo>
                  <a:lnTo>
                    <a:pt x="3603" y="100"/>
                  </a:lnTo>
                  <a:lnTo>
                    <a:pt x="360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1"/>
            <p:cNvSpPr/>
            <p:nvPr/>
          </p:nvSpPr>
          <p:spPr>
            <a:xfrm>
              <a:off x="2753800" y="4291025"/>
              <a:ext cx="241875" cy="2525"/>
            </a:xfrm>
            <a:custGeom>
              <a:avLst/>
              <a:gdLst/>
              <a:ahLst/>
              <a:cxnLst/>
              <a:rect l="l" t="t" r="r" b="b"/>
              <a:pathLst>
                <a:path w="9675" h="101" extrusionOk="0">
                  <a:moveTo>
                    <a:pt x="1" y="0"/>
                  </a:moveTo>
                  <a:lnTo>
                    <a:pt x="1" y="100"/>
                  </a:lnTo>
                  <a:lnTo>
                    <a:pt x="9674" y="100"/>
                  </a:lnTo>
                  <a:lnTo>
                    <a:pt x="9674"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1"/>
            <p:cNvSpPr/>
            <p:nvPr/>
          </p:nvSpPr>
          <p:spPr>
            <a:xfrm>
              <a:off x="5381525" y="4346875"/>
              <a:ext cx="591275" cy="2550"/>
            </a:xfrm>
            <a:custGeom>
              <a:avLst/>
              <a:gdLst/>
              <a:ahLst/>
              <a:cxnLst/>
              <a:rect l="l" t="t" r="r" b="b"/>
              <a:pathLst>
                <a:path w="23651" h="102" extrusionOk="0">
                  <a:moveTo>
                    <a:pt x="0" y="1"/>
                  </a:moveTo>
                  <a:lnTo>
                    <a:pt x="0" y="101"/>
                  </a:lnTo>
                  <a:lnTo>
                    <a:pt x="23650" y="101"/>
                  </a:lnTo>
                  <a:lnTo>
                    <a:pt x="23650"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1"/>
            <p:cNvSpPr/>
            <p:nvPr/>
          </p:nvSpPr>
          <p:spPr>
            <a:xfrm>
              <a:off x="1635500" y="4346875"/>
              <a:ext cx="590450" cy="2550"/>
            </a:xfrm>
            <a:custGeom>
              <a:avLst/>
              <a:gdLst/>
              <a:ahLst/>
              <a:cxnLst/>
              <a:rect l="l" t="t" r="r" b="b"/>
              <a:pathLst>
                <a:path w="23618" h="102" extrusionOk="0">
                  <a:moveTo>
                    <a:pt x="1" y="1"/>
                  </a:moveTo>
                  <a:lnTo>
                    <a:pt x="1" y="101"/>
                  </a:lnTo>
                  <a:lnTo>
                    <a:pt x="23618" y="101"/>
                  </a:lnTo>
                  <a:lnTo>
                    <a:pt x="2361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1"/>
            <p:cNvSpPr/>
            <p:nvPr/>
          </p:nvSpPr>
          <p:spPr>
            <a:xfrm>
              <a:off x="2371025" y="1198800"/>
              <a:ext cx="2767850" cy="1503600"/>
            </a:xfrm>
            <a:custGeom>
              <a:avLst/>
              <a:gdLst/>
              <a:ahLst/>
              <a:cxnLst/>
              <a:rect l="l" t="t" r="r" b="b"/>
              <a:pathLst>
                <a:path w="110714" h="60144" extrusionOk="0">
                  <a:moveTo>
                    <a:pt x="1" y="1"/>
                  </a:moveTo>
                  <a:lnTo>
                    <a:pt x="1" y="60144"/>
                  </a:lnTo>
                  <a:lnTo>
                    <a:pt x="110713" y="60144"/>
                  </a:lnTo>
                  <a:lnTo>
                    <a:pt x="11071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1"/>
            <p:cNvSpPr/>
            <p:nvPr/>
          </p:nvSpPr>
          <p:spPr>
            <a:xfrm>
              <a:off x="2340175" y="1198800"/>
              <a:ext cx="2767000" cy="1503600"/>
            </a:xfrm>
            <a:custGeom>
              <a:avLst/>
              <a:gdLst/>
              <a:ahLst/>
              <a:cxnLst/>
              <a:rect l="l" t="t" r="r" b="b"/>
              <a:pathLst>
                <a:path w="110680" h="60144" extrusionOk="0">
                  <a:moveTo>
                    <a:pt x="1" y="1"/>
                  </a:moveTo>
                  <a:lnTo>
                    <a:pt x="1" y="60144"/>
                  </a:lnTo>
                  <a:lnTo>
                    <a:pt x="110680" y="60144"/>
                  </a:lnTo>
                  <a:lnTo>
                    <a:pt x="11068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1"/>
            <p:cNvSpPr/>
            <p:nvPr/>
          </p:nvSpPr>
          <p:spPr>
            <a:xfrm>
              <a:off x="2396050" y="1262175"/>
              <a:ext cx="2655250" cy="1376850"/>
            </a:xfrm>
            <a:custGeom>
              <a:avLst/>
              <a:gdLst/>
              <a:ahLst/>
              <a:cxnLst/>
              <a:rect l="l" t="t" r="r" b="b"/>
              <a:pathLst>
                <a:path w="106210" h="55074" extrusionOk="0">
                  <a:moveTo>
                    <a:pt x="0" y="1"/>
                  </a:moveTo>
                  <a:lnTo>
                    <a:pt x="0" y="55073"/>
                  </a:lnTo>
                  <a:lnTo>
                    <a:pt x="106210" y="55073"/>
                  </a:lnTo>
                  <a:lnTo>
                    <a:pt x="1062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1"/>
            <p:cNvSpPr/>
            <p:nvPr/>
          </p:nvSpPr>
          <p:spPr>
            <a:xfrm>
              <a:off x="2396050" y="1262175"/>
              <a:ext cx="24200" cy="1376850"/>
            </a:xfrm>
            <a:custGeom>
              <a:avLst/>
              <a:gdLst/>
              <a:ahLst/>
              <a:cxnLst/>
              <a:rect l="l" t="t" r="r" b="b"/>
              <a:pathLst>
                <a:path w="968" h="55074" extrusionOk="0">
                  <a:moveTo>
                    <a:pt x="0" y="1"/>
                  </a:moveTo>
                  <a:lnTo>
                    <a:pt x="0" y="55073"/>
                  </a:lnTo>
                  <a:lnTo>
                    <a:pt x="968" y="55073"/>
                  </a:lnTo>
                  <a:lnTo>
                    <a:pt x="96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1"/>
            <p:cNvSpPr/>
            <p:nvPr/>
          </p:nvSpPr>
          <p:spPr>
            <a:xfrm>
              <a:off x="2362700" y="2312100"/>
              <a:ext cx="2721950" cy="85075"/>
            </a:xfrm>
            <a:custGeom>
              <a:avLst/>
              <a:gdLst/>
              <a:ahLst/>
              <a:cxnLst/>
              <a:rect l="l" t="t" r="r" b="b"/>
              <a:pathLst>
                <a:path w="108878" h="3403" extrusionOk="0">
                  <a:moveTo>
                    <a:pt x="0" y="0"/>
                  </a:moveTo>
                  <a:lnTo>
                    <a:pt x="0" y="3403"/>
                  </a:lnTo>
                  <a:lnTo>
                    <a:pt x="108878" y="3403"/>
                  </a:lnTo>
                  <a:lnTo>
                    <a:pt x="10887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1"/>
            <p:cNvSpPr/>
            <p:nvPr/>
          </p:nvSpPr>
          <p:spPr>
            <a:xfrm>
              <a:off x="2362700" y="1589925"/>
              <a:ext cx="2721950" cy="85075"/>
            </a:xfrm>
            <a:custGeom>
              <a:avLst/>
              <a:gdLst/>
              <a:ahLst/>
              <a:cxnLst/>
              <a:rect l="l" t="t" r="r" b="b"/>
              <a:pathLst>
                <a:path w="108878" h="3403" extrusionOk="0">
                  <a:moveTo>
                    <a:pt x="0" y="0"/>
                  </a:moveTo>
                  <a:lnTo>
                    <a:pt x="0" y="3402"/>
                  </a:lnTo>
                  <a:lnTo>
                    <a:pt x="108878" y="3402"/>
                  </a:lnTo>
                  <a:lnTo>
                    <a:pt x="10887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1"/>
            <p:cNvSpPr/>
            <p:nvPr/>
          </p:nvSpPr>
          <p:spPr>
            <a:xfrm>
              <a:off x="2225925" y="1058700"/>
              <a:ext cx="101775" cy="87200"/>
            </a:xfrm>
            <a:custGeom>
              <a:avLst/>
              <a:gdLst/>
              <a:ahLst/>
              <a:cxnLst/>
              <a:rect l="l" t="t" r="r" b="b"/>
              <a:pathLst>
                <a:path w="4071" h="3488" extrusionOk="0">
                  <a:moveTo>
                    <a:pt x="1735" y="0"/>
                  </a:moveTo>
                  <a:cubicBezTo>
                    <a:pt x="801" y="0"/>
                    <a:pt x="1" y="801"/>
                    <a:pt x="1" y="1735"/>
                  </a:cubicBezTo>
                  <a:cubicBezTo>
                    <a:pt x="1" y="2794"/>
                    <a:pt x="867" y="3487"/>
                    <a:pt x="1759" y="3487"/>
                  </a:cubicBezTo>
                  <a:cubicBezTo>
                    <a:pt x="2188" y="3487"/>
                    <a:pt x="2623" y="3327"/>
                    <a:pt x="2969" y="2969"/>
                  </a:cubicBezTo>
                  <a:cubicBezTo>
                    <a:pt x="4070" y="1869"/>
                    <a:pt x="3303" y="0"/>
                    <a:pt x="17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1"/>
            <p:cNvSpPr/>
            <p:nvPr/>
          </p:nvSpPr>
          <p:spPr>
            <a:xfrm>
              <a:off x="2397725" y="1102075"/>
              <a:ext cx="24200" cy="49225"/>
            </a:xfrm>
            <a:custGeom>
              <a:avLst/>
              <a:gdLst/>
              <a:ahLst/>
              <a:cxnLst/>
              <a:rect l="l" t="t" r="r" b="b"/>
              <a:pathLst>
                <a:path w="968" h="1969" extrusionOk="0">
                  <a:moveTo>
                    <a:pt x="501" y="0"/>
                  </a:moveTo>
                  <a:cubicBezTo>
                    <a:pt x="234" y="0"/>
                    <a:pt x="0" y="200"/>
                    <a:pt x="0" y="467"/>
                  </a:cubicBezTo>
                  <a:lnTo>
                    <a:pt x="0" y="1468"/>
                  </a:lnTo>
                  <a:cubicBezTo>
                    <a:pt x="0" y="1735"/>
                    <a:pt x="200" y="1968"/>
                    <a:pt x="501" y="1968"/>
                  </a:cubicBezTo>
                  <a:cubicBezTo>
                    <a:pt x="734" y="1968"/>
                    <a:pt x="968" y="1735"/>
                    <a:pt x="968" y="1501"/>
                  </a:cubicBezTo>
                  <a:lnTo>
                    <a:pt x="968" y="467"/>
                  </a:lnTo>
                  <a:cubicBezTo>
                    <a:pt x="934" y="200"/>
                    <a:pt x="734" y="0"/>
                    <a:pt x="501"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1"/>
            <p:cNvSpPr/>
            <p:nvPr/>
          </p:nvSpPr>
          <p:spPr>
            <a:xfrm>
              <a:off x="2280975" y="1102075"/>
              <a:ext cx="2803675" cy="316075"/>
            </a:xfrm>
            <a:custGeom>
              <a:avLst/>
              <a:gdLst/>
              <a:ahLst/>
              <a:cxnLst/>
              <a:rect l="l" t="t" r="r" b="b"/>
              <a:pathLst>
                <a:path w="112147" h="12643" extrusionOk="0">
                  <a:moveTo>
                    <a:pt x="0" y="0"/>
                  </a:moveTo>
                  <a:lnTo>
                    <a:pt x="0" y="12642"/>
                  </a:lnTo>
                  <a:lnTo>
                    <a:pt x="112147" y="12642"/>
                  </a:lnTo>
                  <a:lnTo>
                    <a:pt x="11214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1"/>
            <p:cNvSpPr/>
            <p:nvPr/>
          </p:nvSpPr>
          <p:spPr>
            <a:xfrm>
              <a:off x="4944525" y="1058700"/>
              <a:ext cx="86775" cy="87600"/>
            </a:xfrm>
            <a:custGeom>
              <a:avLst/>
              <a:gdLst/>
              <a:ahLst/>
              <a:cxnLst/>
              <a:rect l="l" t="t" r="r" b="b"/>
              <a:pathLst>
                <a:path w="3471" h="3504" extrusionOk="0">
                  <a:moveTo>
                    <a:pt x="1735" y="0"/>
                  </a:moveTo>
                  <a:cubicBezTo>
                    <a:pt x="768" y="0"/>
                    <a:pt x="1" y="801"/>
                    <a:pt x="1" y="1735"/>
                  </a:cubicBezTo>
                  <a:cubicBezTo>
                    <a:pt x="1" y="2702"/>
                    <a:pt x="768" y="3503"/>
                    <a:pt x="1735" y="3503"/>
                  </a:cubicBezTo>
                  <a:cubicBezTo>
                    <a:pt x="2669" y="3503"/>
                    <a:pt x="3470" y="2702"/>
                    <a:pt x="3470" y="1735"/>
                  </a:cubicBezTo>
                  <a:cubicBezTo>
                    <a:pt x="3470" y="801"/>
                    <a:pt x="2669" y="0"/>
                    <a:pt x="173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1"/>
            <p:cNvSpPr/>
            <p:nvPr/>
          </p:nvSpPr>
          <p:spPr>
            <a:xfrm>
              <a:off x="1909032" y="3475421"/>
              <a:ext cx="2063573" cy="748900"/>
            </a:xfrm>
            <a:custGeom>
              <a:avLst/>
              <a:gdLst/>
              <a:ahLst/>
              <a:cxnLst/>
              <a:rect l="l" t="t" r="r" b="b"/>
              <a:pathLst>
                <a:path w="61779" h="29956" extrusionOk="0">
                  <a:moveTo>
                    <a:pt x="1" y="1"/>
                  </a:moveTo>
                  <a:lnTo>
                    <a:pt x="1" y="29955"/>
                  </a:lnTo>
                  <a:lnTo>
                    <a:pt x="61778" y="29955"/>
                  </a:lnTo>
                  <a:lnTo>
                    <a:pt x="6177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1"/>
            <p:cNvSpPr/>
            <p:nvPr/>
          </p:nvSpPr>
          <p:spPr>
            <a:xfrm>
              <a:off x="2487775" y="3726450"/>
              <a:ext cx="326925" cy="331925"/>
            </a:xfrm>
            <a:custGeom>
              <a:avLst/>
              <a:gdLst/>
              <a:ahLst/>
              <a:cxnLst/>
              <a:rect l="l" t="t" r="r" b="b"/>
              <a:pathLst>
                <a:path w="13077" h="13277" extrusionOk="0">
                  <a:moveTo>
                    <a:pt x="1" y="0"/>
                  </a:moveTo>
                  <a:lnTo>
                    <a:pt x="1" y="13276"/>
                  </a:lnTo>
                  <a:lnTo>
                    <a:pt x="13077" y="13276"/>
                  </a:lnTo>
                  <a:lnTo>
                    <a:pt x="1307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1"/>
            <p:cNvSpPr/>
            <p:nvPr/>
          </p:nvSpPr>
          <p:spPr>
            <a:xfrm>
              <a:off x="1904025" y="3555475"/>
              <a:ext cx="2068175" cy="42575"/>
            </a:xfrm>
            <a:custGeom>
              <a:avLst/>
              <a:gdLst/>
              <a:ahLst/>
              <a:cxnLst/>
              <a:rect l="l" t="t" r="r" b="b"/>
              <a:pathLst>
                <a:path w="82727" h="1703" extrusionOk="0">
                  <a:moveTo>
                    <a:pt x="1" y="1"/>
                  </a:moveTo>
                  <a:lnTo>
                    <a:pt x="1" y="1702"/>
                  </a:lnTo>
                  <a:lnTo>
                    <a:pt x="82726" y="1702"/>
                  </a:lnTo>
                  <a:lnTo>
                    <a:pt x="8272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1"/>
            <p:cNvSpPr/>
            <p:nvPr/>
          </p:nvSpPr>
          <p:spPr>
            <a:xfrm>
              <a:off x="3453475" y="3449575"/>
              <a:ext cx="547900" cy="123450"/>
            </a:xfrm>
            <a:custGeom>
              <a:avLst/>
              <a:gdLst/>
              <a:ahLst/>
              <a:cxnLst/>
              <a:rect l="l" t="t" r="r" b="b"/>
              <a:pathLst>
                <a:path w="21916" h="4938" extrusionOk="0">
                  <a:moveTo>
                    <a:pt x="0" y="1"/>
                  </a:moveTo>
                  <a:lnTo>
                    <a:pt x="0" y="4937"/>
                  </a:lnTo>
                  <a:lnTo>
                    <a:pt x="21916" y="4937"/>
                  </a:lnTo>
                  <a:lnTo>
                    <a:pt x="2191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1"/>
            <p:cNvSpPr/>
            <p:nvPr/>
          </p:nvSpPr>
          <p:spPr>
            <a:xfrm>
              <a:off x="1880675" y="3449575"/>
              <a:ext cx="1572825" cy="123450"/>
            </a:xfrm>
            <a:custGeom>
              <a:avLst/>
              <a:gdLst/>
              <a:ahLst/>
              <a:cxnLst/>
              <a:rect l="l" t="t" r="r" b="b"/>
              <a:pathLst>
                <a:path w="62913" h="4938" extrusionOk="0">
                  <a:moveTo>
                    <a:pt x="1" y="1"/>
                  </a:moveTo>
                  <a:lnTo>
                    <a:pt x="1" y="4937"/>
                  </a:lnTo>
                  <a:lnTo>
                    <a:pt x="62912" y="4937"/>
                  </a:lnTo>
                  <a:lnTo>
                    <a:pt x="6291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1"/>
            <p:cNvSpPr/>
            <p:nvPr/>
          </p:nvSpPr>
          <p:spPr>
            <a:xfrm>
              <a:off x="2325175" y="3239425"/>
              <a:ext cx="778075" cy="210175"/>
            </a:xfrm>
            <a:custGeom>
              <a:avLst/>
              <a:gdLst/>
              <a:ahLst/>
              <a:cxnLst/>
              <a:rect l="l" t="t" r="r" b="b"/>
              <a:pathLst>
                <a:path w="31123" h="8407" extrusionOk="0">
                  <a:moveTo>
                    <a:pt x="0" y="1"/>
                  </a:moveTo>
                  <a:cubicBezTo>
                    <a:pt x="0" y="1"/>
                    <a:pt x="400" y="8407"/>
                    <a:pt x="15545" y="8407"/>
                  </a:cubicBezTo>
                  <a:cubicBezTo>
                    <a:pt x="30722" y="8407"/>
                    <a:pt x="31122" y="1"/>
                    <a:pt x="31122" y="1"/>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1"/>
            <p:cNvSpPr/>
            <p:nvPr/>
          </p:nvSpPr>
          <p:spPr>
            <a:xfrm>
              <a:off x="2325175" y="3100150"/>
              <a:ext cx="778075" cy="210175"/>
            </a:xfrm>
            <a:custGeom>
              <a:avLst/>
              <a:gdLst/>
              <a:ahLst/>
              <a:cxnLst/>
              <a:rect l="l" t="t" r="r" b="b"/>
              <a:pathLst>
                <a:path w="31123" h="8407" extrusionOk="0">
                  <a:moveTo>
                    <a:pt x="0" y="1"/>
                  </a:moveTo>
                  <a:cubicBezTo>
                    <a:pt x="0" y="1"/>
                    <a:pt x="400" y="8407"/>
                    <a:pt x="15545" y="8407"/>
                  </a:cubicBezTo>
                  <a:cubicBezTo>
                    <a:pt x="30722" y="8407"/>
                    <a:pt x="31122" y="1"/>
                    <a:pt x="31122" y="1"/>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1"/>
            <p:cNvSpPr/>
            <p:nvPr/>
          </p:nvSpPr>
          <p:spPr>
            <a:xfrm>
              <a:off x="1774775" y="4458625"/>
              <a:ext cx="4042900" cy="236025"/>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1"/>
            <p:cNvSpPr/>
            <p:nvPr/>
          </p:nvSpPr>
          <p:spPr>
            <a:xfrm>
              <a:off x="2160875" y="4350225"/>
              <a:ext cx="1024100" cy="192650"/>
            </a:xfrm>
            <a:custGeom>
              <a:avLst/>
              <a:gdLst/>
              <a:ahLst/>
              <a:cxnLst/>
              <a:rect l="l" t="t" r="r" b="b"/>
              <a:pathLst>
                <a:path w="40964" h="7706" extrusionOk="0">
                  <a:moveTo>
                    <a:pt x="1" y="0"/>
                  </a:moveTo>
                  <a:lnTo>
                    <a:pt x="1"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1"/>
            <p:cNvSpPr/>
            <p:nvPr/>
          </p:nvSpPr>
          <p:spPr>
            <a:xfrm>
              <a:off x="2160875" y="4350225"/>
              <a:ext cx="1024100" cy="21700"/>
            </a:xfrm>
            <a:custGeom>
              <a:avLst/>
              <a:gdLst/>
              <a:ahLst/>
              <a:cxnLst/>
              <a:rect l="l" t="t" r="r" b="b"/>
              <a:pathLst>
                <a:path w="40964" h="868" extrusionOk="0">
                  <a:moveTo>
                    <a:pt x="1" y="0"/>
                  </a:moveTo>
                  <a:lnTo>
                    <a:pt x="1" y="868"/>
                  </a:lnTo>
                  <a:lnTo>
                    <a:pt x="40963" y="868"/>
                  </a:lnTo>
                  <a:lnTo>
                    <a:pt x="4096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1"/>
            <p:cNvSpPr/>
            <p:nvPr/>
          </p:nvSpPr>
          <p:spPr>
            <a:xfrm>
              <a:off x="2235925" y="4350225"/>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1"/>
            <p:cNvSpPr/>
            <p:nvPr/>
          </p:nvSpPr>
          <p:spPr>
            <a:xfrm>
              <a:off x="2328500" y="4350225"/>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1"/>
            <p:cNvSpPr/>
            <p:nvPr/>
          </p:nvSpPr>
          <p:spPr>
            <a:xfrm>
              <a:off x="2421075" y="4350225"/>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1"/>
            <p:cNvSpPr/>
            <p:nvPr/>
          </p:nvSpPr>
          <p:spPr>
            <a:xfrm>
              <a:off x="2513625" y="4350225"/>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1"/>
            <p:cNvSpPr/>
            <p:nvPr/>
          </p:nvSpPr>
          <p:spPr>
            <a:xfrm>
              <a:off x="2606200" y="4350225"/>
              <a:ext cx="40875" cy="192650"/>
            </a:xfrm>
            <a:custGeom>
              <a:avLst/>
              <a:gdLst/>
              <a:ahLst/>
              <a:cxnLst/>
              <a:rect l="l" t="t" r="r" b="b"/>
              <a:pathLst>
                <a:path w="1635" h="7706" extrusionOk="0">
                  <a:moveTo>
                    <a:pt x="0" y="0"/>
                  </a:moveTo>
                  <a:lnTo>
                    <a:pt x="0" y="7706"/>
                  </a:lnTo>
                  <a:lnTo>
                    <a:pt x="1635" y="7706"/>
                  </a:lnTo>
                  <a:lnTo>
                    <a:pt x="16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1"/>
            <p:cNvSpPr/>
            <p:nvPr/>
          </p:nvSpPr>
          <p:spPr>
            <a:xfrm>
              <a:off x="2698775" y="4350225"/>
              <a:ext cx="40875" cy="192650"/>
            </a:xfrm>
            <a:custGeom>
              <a:avLst/>
              <a:gdLst/>
              <a:ahLst/>
              <a:cxnLst/>
              <a:rect l="l" t="t" r="r" b="b"/>
              <a:pathLst>
                <a:path w="1635" h="7706" extrusionOk="0">
                  <a:moveTo>
                    <a:pt x="0" y="0"/>
                  </a:moveTo>
                  <a:lnTo>
                    <a:pt x="0" y="7706"/>
                  </a:lnTo>
                  <a:lnTo>
                    <a:pt x="1635" y="7706"/>
                  </a:lnTo>
                  <a:lnTo>
                    <a:pt x="16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1"/>
            <p:cNvSpPr/>
            <p:nvPr/>
          </p:nvSpPr>
          <p:spPr>
            <a:xfrm>
              <a:off x="2791325" y="4350225"/>
              <a:ext cx="40900" cy="192650"/>
            </a:xfrm>
            <a:custGeom>
              <a:avLst/>
              <a:gdLst/>
              <a:ahLst/>
              <a:cxnLst/>
              <a:rect l="l" t="t" r="r" b="b"/>
              <a:pathLst>
                <a:path w="1636" h="7706" extrusionOk="0">
                  <a:moveTo>
                    <a:pt x="1" y="0"/>
                  </a:moveTo>
                  <a:lnTo>
                    <a:pt x="1" y="7706"/>
                  </a:lnTo>
                  <a:lnTo>
                    <a:pt x="1635" y="7706"/>
                  </a:lnTo>
                  <a:lnTo>
                    <a:pt x="16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1"/>
            <p:cNvSpPr/>
            <p:nvPr/>
          </p:nvSpPr>
          <p:spPr>
            <a:xfrm>
              <a:off x="2884725" y="4350225"/>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1"/>
            <p:cNvSpPr/>
            <p:nvPr/>
          </p:nvSpPr>
          <p:spPr>
            <a:xfrm>
              <a:off x="2977300" y="4350225"/>
              <a:ext cx="40050" cy="192650"/>
            </a:xfrm>
            <a:custGeom>
              <a:avLst/>
              <a:gdLst/>
              <a:ahLst/>
              <a:cxnLst/>
              <a:rect l="l" t="t" r="r" b="b"/>
              <a:pathLst>
                <a:path w="1602" h="7706" extrusionOk="0">
                  <a:moveTo>
                    <a:pt x="0" y="0"/>
                  </a:moveTo>
                  <a:lnTo>
                    <a:pt x="0"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1"/>
            <p:cNvSpPr/>
            <p:nvPr/>
          </p:nvSpPr>
          <p:spPr>
            <a:xfrm>
              <a:off x="3069875" y="4350225"/>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1"/>
            <p:cNvSpPr/>
            <p:nvPr/>
          </p:nvSpPr>
          <p:spPr>
            <a:xfrm>
              <a:off x="2120025" y="4157575"/>
              <a:ext cx="1023250" cy="192675"/>
            </a:xfrm>
            <a:custGeom>
              <a:avLst/>
              <a:gdLst/>
              <a:ahLst/>
              <a:cxnLst/>
              <a:rect l="l" t="t" r="r" b="b"/>
              <a:pathLst>
                <a:path w="40930" h="7707" extrusionOk="0">
                  <a:moveTo>
                    <a:pt x="0" y="1"/>
                  </a:moveTo>
                  <a:lnTo>
                    <a:pt x="0" y="7706"/>
                  </a:lnTo>
                  <a:lnTo>
                    <a:pt x="40929" y="7706"/>
                  </a:lnTo>
                  <a:lnTo>
                    <a:pt x="40929"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1"/>
            <p:cNvSpPr/>
            <p:nvPr/>
          </p:nvSpPr>
          <p:spPr>
            <a:xfrm>
              <a:off x="2120025" y="4157575"/>
              <a:ext cx="1023250" cy="21725"/>
            </a:xfrm>
            <a:custGeom>
              <a:avLst/>
              <a:gdLst/>
              <a:ahLst/>
              <a:cxnLst/>
              <a:rect l="l" t="t" r="r" b="b"/>
              <a:pathLst>
                <a:path w="40930" h="869" extrusionOk="0">
                  <a:moveTo>
                    <a:pt x="0" y="1"/>
                  </a:moveTo>
                  <a:lnTo>
                    <a:pt x="0" y="868"/>
                  </a:lnTo>
                  <a:lnTo>
                    <a:pt x="40929" y="868"/>
                  </a:lnTo>
                  <a:lnTo>
                    <a:pt x="40929"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1"/>
            <p:cNvSpPr/>
            <p:nvPr/>
          </p:nvSpPr>
          <p:spPr>
            <a:xfrm>
              <a:off x="2194250" y="4157575"/>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1"/>
            <p:cNvSpPr/>
            <p:nvPr/>
          </p:nvSpPr>
          <p:spPr>
            <a:xfrm>
              <a:off x="2286800" y="4157575"/>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1"/>
            <p:cNvSpPr/>
            <p:nvPr/>
          </p:nvSpPr>
          <p:spPr>
            <a:xfrm>
              <a:off x="2379375" y="4157575"/>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1"/>
            <p:cNvSpPr/>
            <p:nvPr/>
          </p:nvSpPr>
          <p:spPr>
            <a:xfrm>
              <a:off x="2471925" y="4157575"/>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1"/>
            <p:cNvSpPr/>
            <p:nvPr/>
          </p:nvSpPr>
          <p:spPr>
            <a:xfrm>
              <a:off x="2565325" y="4157575"/>
              <a:ext cx="40075" cy="192675"/>
            </a:xfrm>
            <a:custGeom>
              <a:avLst/>
              <a:gdLst/>
              <a:ahLst/>
              <a:cxnLst/>
              <a:rect l="l" t="t" r="r" b="b"/>
              <a:pathLst>
                <a:path w="1603"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1"/>
            <p:cNvSpPr/>
            <p:nvPr/>
          </p:nvSpPr>
          <p:spPr>
            <a:xfrm>
              <a:off x="2657075" y="4157575"/>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1"/>
            <p:cNvSpPr/>
            <p:nvPr/>
          </p:nvSpPr>
          <p:spPr>
            <a:xfrm>
              <a:off x="2749625" y="4157575"/>
              <a:ext cx="40900" cy="192675"/>
            </a:xfrm>
            <a:custGeom>
              <a:avLst/>
              <a:gdLst/>
              <a:ahLst/>
              <a:cxnLst/>
              <a:rect l="l" t="t" r="r" b="b"/>
              <a:pathLst>
                <a:path w="1636" h="7707" extrusionOk="0">
                  <a:moveTo>
                    <a:pt x="1" y="1"/>
                  </a:moveTo>
                  <a:lnTo>
                    <a:pt x="1" y="7706"/>
                  </a:lnTo>
                  <a:lnTo>
                    <a:pt x="1635" y="7706"/>
                  </a:lnTo>
                  <a:lnTo>
                    <a:pt x="1635"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1"/>
            <p:cNvSpPr/>
            <p:nvPr/>
          </p:nvSpPr>
          <p:spPr>
            <a:xfrm>
              <a:off x="2843025" y="4157575"/>
              <a:ext cx="40075" cy="192675"/>
            </a:xfrm>
            <a:custGeom>
              <a:avLst/>
              <a:gdLst/>
              <a:ahLst/>
              <a:cxnLst/>
              <a:rect l="l" t="t" r="r" b="b"/>
              <a:pathLst>
                <a:path w="1603" h="7707" extrusionOk="0">
                  <a:moveTo>
                    <a:pt x="1" y="1"/>
                  </a:moveTo>
                  <a:lnTo>
                    <a:pt x="1" y="7706"/>
                  </a:lnTo>
                  <a:lnTo>
                    <a:pt x="1602" y="7706"/>
                  </a:lnTo>
                  <a:lnTo>
                    <a:pt x="1602"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1"/>
            <p:cNvSpPr/>
            <p:nvPr/>
          </p:nvSpPr>
          <p:spPr>
            <a:xfrm>
              <a:off x="2935600" y="4157575"/>
              <a:ext cx="40050" cy="192675"/>
            </a:xfrm>
            <a:custGeom>
              <a:avLst/>
              <a:gdLst/>
              <a:ahLst/>
              <a:cxnLst/>
              <a:rect l="l" t="t" r="r" b="b"/>
              <a:pathLst>
                <a:path w="1602" h="7707" extrusionOk="0">
                  <a:moveTo>
                    <a:pt x="1" y="1"/>
                  </a:moveTo>
                  <a:lnTo>
                    <a:pt x="1" y="7706"/>
                  </a:lnTo>
                  <a:lnTo>
                    <a:pt x="1602" y="7706"/>
                  </a:lnTo>
                  <a:lnTo>
                    <a:pt x="1602"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1"/>
            <p:cNvSpPr/>
            <p:nvPr/>
          </p:nvSpPr>
          <p:spPr>
            <a:xfrm>
              <a:off x="3028175" y="4157575"/>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1"/>
            <p:cNvSpPr/>
            <p:nvPr/>
          </p:nvSpPr>
          <p:spPr>
            <a:xfrm>
              <a:off x="2090000" y="3964950"/>
              <a:ext cx="1024075" cy="192650"/>
            </a:xfrm>
            <a:custGeom>
              <a:avLst/>
              <a:gdLst/>
              <a:ahLst/>
              <a:cxnLst/>
              <a:rect l="l" t="t" r="r" b="b"/>
              <a:pathLst>
                <a:path w="40963" h="7706" extrusionOk="0">
                  <a:moveTo>
                    <a:pt x="0" y="0"/>
                  </a:moveTo>
                  <a:lnTo>
                    <a:pt x="0"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1"/>
            <p:cNvSpPr/>
            <p:nvPr/>
          </p:nvSpPr>
          <p:spPr>
            <a:xfrm>
              <a:off x="2090000" y="3964950"/>
              <a:ext cx="1024075" cy="21700"/>
            </a:xfrm>
            <a:custGeom>
              <a:avLst/>
              <a:gdLst/>
              <a:ahLst/>
              <a:cxnLst/>
              <a:rect l="l" t="t" r="r" b="b"/>
              <a:pathLst>
                <a:path w="40963" h="868" extrusionOk="0">
                  <a:moveTo>
                    <a:pt x="0" y="0"/>
                  </a:moveTo>
                  <a:lnTo>
                    <a:pt x="0" y="868"/>
                  </a:lnTo>
                  <a:lnTo>
                    <a:pt x="40963" y="868"/>
                  </a:lnTo>
                  <a:lnTo>
                    <a:pt x="4096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1"/>
            <p:cNvSpPr/>
            <p:nvPr/>
          </p:nvSpPr>
          <p:spPr>
            <a:xfrm>
              <a:off x="2165050" y="3964950"/>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1"/>
            <p:cNvSpPr/>
            <p:nvPr/>
          </p:nvSpPr>
          <p:spPr>
            <a:xfrm>
              <a:off x="2257625" y="3964950"/>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1"/>
            <p:cNvSpPr/>
            <p:nvPr/>
          </p:nvSpPr>
          <p:spPr>
            <a:xfrm>
              <a:off x="2350175" y="3964950"/>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1"/>
            <p:cNvSpPr/>
            <p:nvPr/>
          </p:nvSpPr>
          <p:spPr>
            <a:xfrm>
              <a:off x="2442750" y="3964950"/>
              <a:ext cx="40050" cy="192650"/>
            </a:xfrm>
            <a:custGeom>
              <a:avLst/>
              <a:gdLst/>
              <a:ahLst/>
              <a:cxnLst/>
              <a:rect l="l" t="t" r="r" b="b"/>
              <a:pathLst>
                <a:path w="1602" h="7706" extrusionOk="0">
                  <a:moveTo>
                    <a:pt x="0" y="0"/>
                  </a:moveTo>
                  <a:lnTo>
                    <a:pt x="0"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1"/>
            <p:cNvSpPr/>
            <p:nvPr/>
          </p:nvSpPr>
          <p:spPr>
            <a:xfrm>
              <a:off x="2535325" y="3964950"/>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1"/>
            <p:cNvSpPr/>
            <p:nvPr/>
          </p:nvSpPr>
          <p:spPr>
            <a:xfrm>
              <a:off x="2627875" y="3964950"/>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1"/>
            <p:cNvSpPr/>
            <p:nvPr/>
          </p:nvSpPr>
          <p:spPr>
            <a:xfrm>
              <a:off x="2720450" y="3964950"/>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1"/>
            <p:cNvSpPr/>
            <p:nvPr/>
          </p:nvSpPr>
          <p:spPr>
            <a:xfrm>
              <a:off x="2813025" y="3964950"/>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1"/>
            <p:cNvSpPr/>
            <p:nvPr/>
          </p:nvSpPr>
          <p:spPr>
            <a:xfrm>
              <a:off x="2905575" y="3964950"/>
              <a:ext cx="40900" cy="192650"/>
            </a:xfrm>
            <a:custGeom>
              <a:avLst/>
              <a:gdLst/>
              <a:ahLst/>
              <a:cxnLst/>
              <a:rect l="l" t="t" r="r" b="b"/>
              <a:pathLst>
                <a:path w="1636" h="7706" extrusionOk="0">
                  <a:moveTo>
                    <a:pt x="1" y="0"/>
                  </a:moveTo>
                  <a:lnTo>
                    <a:pt x="1" y="7706"/>
                  </a:lnTo>
                  <a:lnTo>
                    <a:pt x="1635" y="7706"/>
                  </a:lnTo>
                  <a:lnTo>
                    <a:pt x="16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1"/>
            <p:cNvSpPr/>
            <p:nvPr/>
          </p:nvSpPr>
          <p:spPr>
            <a:xfrm>
              <a:off x="2998150" y="3964950"/>
              <a:ext cx="40875" cy="192650"/>
            </a:xfrm>
            <a:custGeom>
              <a:avLst/>
              <a:gdLst/>
              <a:ahLst/>
              <a:cxnLst/>
              <a:rect l="l" t="t" r="r" b="b"/>
              <a:pathLst>
                <a:path w="1635" h="7706" extrusionOk="0">
                  <a:moveTo>
                    <a:pt x="0" y="0"/>
                  </a:moveTo>
                  <a:lnTo>
                    <a:pt x="0" y="7706"/>
                  </a:lnTo>
                  <a:lnTo>
                    <a:pt x="1635" y="7706"/>
                  </a:lnTo>
                  <a:lnTo>
                    <a:pt x="16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1"/>
            <p:cNvSpPr/>
            <p:nvPr/>
          </p:nvSpPr>
          <p:spPr>
            <a:xfrm>
              <a:off x="2136700" y="3772300"/>
              <a:ext cx="1023250" cy="192675"/>
            </a:xfrm>
            <a:custGeom>
              <a:avLst/>
              <a:gdLst/>
              <a:ahLst/>
              <a:cxnLst/>
              <a:rect l="l" t="t" r="r" b="b"/>
              <a:pathLst>
                <a:path w="40930" h="7707" extrusionOk="0">
                  <a:moveTo>
                    <a:pt x="0" y="1"/>
                  </a:moveTo>
                  <a:lnTo>
                    <a:pt x="0"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1"/>
            <p:cNvSpPr/>
            <p:nvPr/>
          </p:nvSpPr>
          <p:spPr>
            <a:xfrm>
              <a:off x="2136700" y="3772300"/>
              <a:ext cx="1023250" cy="21725"/>
            </a:xfrm>
            <a:custGeom>
              <a:avLst/>
              <a:gdLst/>
              <a:ahLst/>
              <a:cxnLst/>
              <a:rect l="l" t="t" r="r" b="b"/>
              <a:pathLst>
                <a:path w="40930" h="869" extrusionOk="0">
                  <a:moveTo>
                    <a:pt x="0" y="1"/>
                  </a:moveTo>
                  <a:lnTo>
                    <a:pt x="0" y="868"/>
                  </a:lnTo>
                  <a:lnTo>
                    <a:pt x="40930" y="868"/>
                  </a:lnTo>
                  <a:lnTo>
                    <a:pt x="40930"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1"/>
            <p:cNvSpPr/>
            <p:nvPr/>
          </p:nvSpPr>
          <p:spPr>
            <a:xfrm>
              <a:off x="2210925" y="3772300"/>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1"/>
            <p:cNvSpPr/>
            <p:nvPr/>
          </p:nvSpPr>
          <p:spPr>
            <a:xfrm>
              <a:off x="2304325" y="3772300"/>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1"/>
            <p:cNvSpPr/>
            <p:nvPr/>
          </p:nvSpPr>
          <p:spPr>
            <a:xfrm>
              <a:off x="2396875" y="3772300"/>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1"/>
            <p:cNvSpPr/>
            <p:nvPr/>
          </p:nvSpPr>
          <p:spPr>
            <a:xfrm>
              <a:off x="2489450" y="3772300"/>
              <a:ext cx="40050" cy="192675"/>
            </a:xfrm>
            <a:custGeom>
              <a:avLst/>
              <a:gdLst/>
              <a:ahLst/>
              <a:cxnLst/>
              <a:rect l="l" t="t" r="r" b="b"/>
              <a:pathLst>
                <a:path w="1602" h="7707" extrusionOk="0">
                  <a:moveTo>
                    <a:pt x="0" y="1"/>
                  </a:moveTo>
                  <a:lnTo>
                    <a:pt x="0"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1"/>
            <p:cNvSpPr/>
            <p:nvPr/>
          </p:nvSpPr>
          <p:spPr>
            <a:xfrm>
              <a:off x="2582025" y="3772300"/>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1"/>
            <p:cNvSpPr/>
            <p:nvPr/>
          </p:nvSpPr>
          <p:spPr>
            <a:xfrm>
              <a:off x="2674575" y="3772300"/>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1"/>
            <p:cNvSpPr/>
            <p:nvPr/>
          </p:nvSpPr>
          <p:spPr>
            <a:xfrm>
              <a:off x="2767150" y="3772300"/>
              <a:ext cx="40050" cy="192675"/>
            </a:xfrm>
            <a:custGeom>
              <a:avLst/>
              <a:gdLst/>
              <a:ahLst/>
              <a:cxnLst/>
              <a:rect l="l" t="t" r="r" b="b"/>
              <a:pathLst>
                <a:path w="1602" h="7707" extrusionOk="0">
                  <a:moveTo>
                    <a:pt x="0" y="1"/>
                  </a:moveTo>
                  <a:lnTo>
                    <a:pt x="0"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1"/>
            <p:cNvSpPr/>
            <p:nvPr/>
          </p:nvSpPr>
          <p:spPr>
            <a:xfrm>
              <a:off x="2859725" y="3772300"/>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1"/>
            <p:cNvSpPr/>
            <p:nvPr/>
          </p:nvSpPr>
          <p:spPr>
            <a:xfrm>
              <a:off x="2952275" y="3772300"/>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1"/>
            <p:cNvSpPr/>
            <p:nvPr/>
          </p:nvSpPr>
          <p:spPr>
            <a:xfrm>
              <a:off x="3044850" y="3772300"/>
              <a:ext cx="40050" cy="192675"/>
            </a:xfrm>
            <a:custGeom>
              <a:avLst/>
              <a:gdLst/>
              <a:ahLst/>
              <a:cxnLst/>
              <a:rect l="l" t="t" r="r" b="b"/>
              <a:pathLst>
                <a:path w="1602" h="7707" extrusionOk="0">
                  <a:moveTo>
                    <a:pt x="0" y="1"/>
                  </a:moveTo>
                  <a:lnTo>
                    <a:pt x="0" y="7706"/>
                  </a:lnTo>
                  <a:lnTo>
                    <a:pt x="1601" y="7706"/>
                  </a:lnTo>
                  <a:lnTo>
                    <a:pt x="1601"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1"/>
            <p:cNvSpPr/>
            <p:nvPr/>
          </p:nvSpPr>
          <p:spPr>
            <a:xfrm>
              <a:off x="2091675" y="3579675"/>
              <a:ext cx="1023250" cy="192650"/>
            </a:xfrm>
            <a:custGeom>
              <a:avLst/>
              <a:gdLst/>
              <a:ahLst/>
              <a:cxnLst/>
              <a:rect l="l" t="t" r="r" b="b"/>
              <a:pathLst>
                <a:path w="40930" h="7706" extrusionOk="0">
                  <a:moveTo>
                    <a:pt x="0" y="0"/>
                  </a:moveTo>
                  <a:lnTo>
                    <a:pt x="0" y="7706"/>
                  </a:lnTo>
                  <a:lnTo>
                    <a:pt x="40929" y="7706"/>
                  </a:lnTo>
                  <a:lnTo>
                    <a:pt x="40929"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1"/>
            <p:cNvSpPr/>
            <p:nvPr/>
          </p:nvSpPr>
          <p:spPr>
            <a:xfrm>
              <a:off x="2091675" y="3579675"/>
              <a:ext cx="1023250" cy="21700"/>
            </a:xfrm>
            <a:custGeom>
              <a:avLst/>
              <a:gdLst/>
              <a:ahLst/>
              <a:cxnLst/>
              <a:rect l="l" t="t" r="r" b="b"/>
              <a:pathLst>
                <a:path w="40930" h="868" extrusionOk="0">
                  <a:moveTo>
                    <a:pt x="0" y="0"/>
                  </a:moveTo>
                  <a:lnTo>
                    <a:pt x="0" y="868"/>
                  </a:lnTo>
                  <a:lnTo>
                    <a:pt x="40929" y="868"/>
                  </a:lnTo>
                  <a:lnTo>
                    <a:pt x="4092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1"/>
            <p:cNvSpPr/>
            <p:nvPr/>
          </p:nvSpPr>
          <p:spPr>
            <a:xfrm>
              <a:off x="2999825" y="3579675"/>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1"/>
            <p:cNvSpPr/>
            <p:nvPr/>
          </p:nvSpPr>
          <p:spPr>
            <a:xfrm>
              <a:off x="2907250" y="3579675"/>
              <a:ext cx="40050" cy="192650"/>
            </a:xfrm>
            <a:custGeom>
              <a:avLst/>
              <a:gdLst/>
              <a:ahLst/>
              <a:cxnLst/>
              <a:rect l="l" t="t" r="r" b="b"/>
              <a:pathLst>
                <a:path w="1602" h="7706" extrusionOk="0">
                  <a:moveTo>
                    <a:pt x="0" y="0"/>
                  </a:moveTo>
                  <a:lnTo>
                    <a:pt x="0"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1"/>
            <p:cNvSpPr/>
            <p:nvPr/>
          </p:nvSpPr>
          <p:spPr>
            <a:xfrm>
              <a:off x="2814675" y="3579675"/>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1"/>
            <p:cNvSpPr/>
            <p:nvPr/>
          </p:nvSpPr>
          <p:spPr>
            <a:xfrm>
              <a:off x="2722125" y="3579675"/>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1"/>
            <p:cNvSpPr/>
            <p:nvPr/>
          </p:nvSpPr>
          <p:spPr>
            <a:xfrm>
              <a:off x="2629550" y="3579675"/>
              <a:ext cx="40050" cy="192650"/>
            </a:xfrm>
            <a:custGeom>
              <a:avLst/>
              <a:gdLst/>
              <a:ahLst/>
              <a:cxnLst/>
              <a:rect l="l" t="t" r="r" b="b"/>
              <a:pathLst>
                <a:path w="1602" h="7706" extrusionOk="0">
                  <a:moveTo>
                    <a:pt x="0" y="0"/>
                  </a:moveTo>
                  <a:lnTo>
                    <a:pt x="0"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1"/>
            <p:cNvSpPr/>
            <p:nvPr/>
          </p:nvSpPr>
          <p:spPr>
            <a:xfrm>
              <a:off x="2536975" y="3579675"/>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1"/>
            <p:cNvSpPr/>
            <p:nvPr/>
          </p:nvSpPr>
          <p:spPr>
            <a:xfrm>
              <a:off x="2444425" y="3579675"/>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1"/>
            <p:cNvSpPr/>
            <p:nvPr/>
          </p:nvSpPr>
          <p:spPr>
            <a:xfrm>
              <a:off x="2351850" y="3579675"/>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1"/>
            <p:cNvSpPr/>
            <p:nvPr/>
          </p:nvSpPr>
          <p:spPr>
            <a:xfrm>
              <a:off x="2259275" y="3579675"/>
              <a:ext cx="40075" cy="192650"/>
            </a:xfrm>
            <a:custGeom>
              <a:avLst/>
              <a:gdLst/>
              <a:ahLst/>
              <a:cxnLst/>
              <a:rect l="l" t="t" r="r" b="b"/>
              <a:pathLst>
                <a:path w="1603"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1"/>
            <p:cNvSpPr/>
            <p:nvPr/>
          </p:nvSpPr>
          <p:spPr>
            <a:xfrm>
              <a:off x="2166725" y="3579675"/>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1"/>
            <p:cNvSpPr/>
            <p:nvPr/>
          </p:nvSpPr>
          <p:spPr>
            <a:xfrm>
              <a:off x="2133350" y="3387025"/>
              <a:ext cx="1023275" cy="192675"/>
            </a:xfrm>
            <a:custGeom>
              <a:avLst/>
              <a:gdLst/>
              <a:ahLst/>
              <a:cxnLst/>
              <a:rect l="l" t="t" r="r" b="b"/>
              <a:pathLst>
                <a:path w="40931" h="7707" extrusionOk="0">
                  <a:moveTo>
                    <a:pt x="1" y="1"/>
                  </a:moveTo>
                  <a:lnTo>
                    <a:pt x="1"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1"/>
            <p:cNvSpPr/>
            <p:nvPr/>
          </p:nvSpPr>
          <p:spPr>
            <a:xfrm>
              <a:off x="2133350" y="3387025"/>
              <a:ext cx="1023275" cy="21725"/>
            </a:xfrm>
            <a:custGeom>
              <a:avLst/>
              <a:gdLst/>
              <a:ahLst/>
              <a:cxnLst/>
              <a:rect l="l" t="t" r="r" b="b"/>
              <a:pathLst>
                <a:path w="40931" h="869" extrusionOk="0">
                  <a:moveTo>
                    <a:pt x="1" y="1"/>
                  </a:moveTo>
                  <a:lnTo>
                    <a:pt x="1" y="868"/>
                  </a:lnTo>
                  <a:lnTo>
                    <a:pt x="40930" y="868"/>
                  </a:lnTo>
                  <a:lnTo>
                    <a:pt x="40930"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1"/>
            <p:cNvSpPr/>
            <p:nvPr/>
          </p:nvSpPr>
          <p:spPr>
            <a:xfrm>
              <a:off x="3041500" y="3387025"/>
              <a:ext cx="40075" cy="192675"/>
            </a:xfrm>
            <a:custGeom>
              <a:avLst/>
              <a:gdLst/>
              <a:ahLst/>
              <a:cxnLst/>
              <a:rect l="l" t="t" r="r" b="b"/>
              <a:pathLst>
                <a:path w="1603"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1"/>
            <p:cNvSpPr/>
            <p:nvPr/>
          </p:nvSpPr>
          <p:spPr>
            <a:xfrm>
              <a:off x="2948950" y="3387025"/>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1"/>
            <p:cNvSpPr/>
            <p:nvPr/>
          </p:nvSpPr>
          <p:spPr>
            <a:xfrm>
              <a:off x="2856375" y="3387025"/>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1"/>
            <p:cNvSpPr/>
            <p:nvPr/>
          </p:nvSpPr>
          <p:spPr>
            <a:xfrm>
              <a:off x="2763800" y="3387025"/>
              <a:ext cx="40075" cy="192675"/>
            </a:xfrm>
            <a:custGeom>
              <a:avLst/>
              <a:gdLst/>
              <a:ahLst/>
              <a:cxnLst/>
              <a:rect l="l" t="t" r="r" b="b"/>
              <a:pathLst>
                <a:path w="1603"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1"/>
            <p:cNvSpPr/>
            <p:nvPr/>
          </p:nvSpPr>
          <p:spPr>
            <a:xfrm>
              <a:off x="2671250" y="3387025"/>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1"/>
            <p:cNvSpPr/>
            <p:nvPr/>
          </p:nvSpPr>
          <p:spPr>
            <a:xfrm>
              <a:off x="2578675" y="3387025"/>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1"/>
            <p:cNvSpPr/>
            <p:nvPr/>
          </p:nvSpPr>
          <p:spPr>
            <a:xfrm>
              <a:off x="2486125" y="3387025"/>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1"/>
            <p:cNvSpPr/>
            <p:nvPr/>
          </p:nvSpPr>
          <p:spPr>
            <a:xfrm>
              <a:off x="2393550" y="3387025"/>
              <a:ext cx="40050" cy="192675"/>
            </a:xfrm>
            <a:custGeom>
              <a:avLst/>
              <a:gdLst/>
              <a:ahLst/>
              <a:cxnLst/>
              <a:rect l="l" t="t" r="r" b="b"/>
              <a:pathLst>
                <a:path w="1602" h="7707" extrusionOk="0">
                  <a:moveTo>
                    <a:pt x="0" y="1"/>
                  </a:moveTo>
                  <a:lnTo>
                    <a:pt x="0"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1"/>
            <p:cNvSpPr/>
            <p:nvPr/>
          </p:nvSpPr>
          <p:spPr>
            <a:xfrm>
              <a:off x="2300975" y="3387025"/>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1"/>
            <p:cNvSpPr/>
            <p:nvPr/>
          </p:nvSpPr>
          <p:spPr>
            <a:xfrm>
              <a:off x="2207575" y="3387025"/>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1"/>
            <p:cNvSpPr/>
            <p:nvPr/>
          </p:nvSpPr>
          <p:spPr>
            <a:xfrm>
              <a:off x="2162550" y="3194400"/>
              <a:ext cx="1024100" cy="192650"/>
            </a:xfrm>
            <a:custGeom>
              <a:avLst/>
              <a:gdLst/>
              <a:ahLst/>
              <a:cxnLst/>
              <a:rect l="l" t="t" r="r" b="b"/>
              <a:pathLst>
                <a:path w="40964" h="7706" extrusionOk="0">
                  <a:moveTo>
                    <a:pt x="0" y="0"/>
                  </a:moveTo>
                  <a:lnTo>
                    <a:pt x="0"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1"/>
            <p:cNvSpPr/>
            <p:nvPr/>
          </p:nvSpPr>
          <p:spPr>
            <a:xfrm>
              <a:off x="2162550" y="3194400"/>
              <a:ext cx="1024100" cy="21700"/>
            </a:xfrm>
            <a:custGeom>
              <a:avLst/>
              <a:gdLst/>
              <a:ahLst/>
              <a:cxnLst/>
              <a:rect l="l" t="t" r="r" b="b"/>
              <a:pathLst>
                <a:path w="40964" h="868" extrusionOk="0">
                  <a:moveTo>
                    <a:pt x="0" y="0"/>
                  </a:moveTo>
                  <a:lnTo>
                    <a:pt x="0" y="868"/>
                  </a:lnTo>
                  <a:lnTo>
                    <a:pt x="40963" y="868"/>
                  </a:lnTo>
                  <a:lnTo>
                    <a:pt x="4096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1"/>
            <p:cNvSpPr/>
            <p:nvPr/>
          </p:nvSpPr>
          <p:spPr>
            <a:xfrm>
              <a:off x="3070700" y="3194400"/>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1"/>
            <p:cNvSpPr/>
            <p:nvPr/>
          </p:nvSpPr>
          <p:spPr>
            <a:xfrm>
              <a:off x="2978125" y="3194400"/>
              <a:ext cx="40900" cy="192650"/>
            </a:xfrm>
            <a:custGeom>
              <a:avLst/>
              <a:gdLst/>
              <a:ahLst/>
              <a:cxnLst/>
              <a:rect l="l" t="t" r="r" b="b"/>
              <a:pathLst>
                <a:path w="1636" h="7706" extrusionOk="0">
                  <a:moveTo>
                    <a:pt x="1" y="0"/>
                  </a:moveTo>
                  <a:lnTo>
                    <a:pt x="1"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1"/>
            <p:cNvSpPr/>
            <p:nvPr/>
          </p:nvSpPr>
          <p:spPr>
            <a:xfrm>
              <a:off x="2885575" y="3194400"/>
              <a:ext cx="40875" cy="192650"/>
            </a:xfrm>
            <a:custGeom>
              <a:avLst/>
              <a:gdLst/>
              <a:ahLst/>
              <a:cxnLst/>
              <a:rect l="l" t="t" r="r" b="b"/>
              <a:pathLst>
                <a:path w="1635" h="7706" extrusionOk="0">
                  <a:moveTo>
                    <a:pt x="0" y="0"/>
                  </a:moveTo>
                  <a:lnTo>
                    <a:pt x="0" y="7706"/>
                  </a:lnTo>
                  <a:lnTo>
                    <a:pt x="1635" y="7706"/>
                  </a:lnTo>
                  <a:lnTo>
                    <a:pt x="163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1"/>
            <p:cNvSpPr/>
            <p:nvPr/>
          </p:nvSpPr>
          <p:spPr>
            <a:xfrm>
              <a:off x="2793000" y="3194400"/>
              <a:ext cx="40050" cy="192650"/>
            </a:xfrm>
            <a:custGeom>
              <a:avLst/>
              <a:gdLst/>
              <a:ahLst/>
              <a:cxnLst/>
              <a:rect l="l" t="t" r="r" b="b"/>
              <a:pathLst>
                <a:path w="1602" h="7706" extrusionOk="0">
                  <a:moveTo>
                    <a:pt x="0" y="0"/>
                  </a:moveTo>
                  <a:lnTo>
                    <a:pt x="0"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1"/>
            <p:cNvSpPr/>
            <p:nvPr/>
          </p:nvSpPr>
          <p:spPr>
            <a:xfrm>
              <a:off x="2700425" y="3194400"/>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1"/>
            <p:cNvSpPr/>
            <p:nvPr/>
          </p:nvSpPr>
          <p:spPr>
            <a:xfrm>
              <a:off x="2607875" y="3194400"/>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1"/>
            <p:cNvSpPr/>
            <p:nvPr/>
          </p:nvSpPr>
          <p:spPr>
            <a:xfrm>
              <a:off x="2515300" y="3194400"/>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1"/>
            <p:cNvSpPr/>
            <p:nvPr/>
          </p:nvSpPr>
          <p:spPr>
            <a:xfrm>
              <a:off x="2422725" y="3194400"/>
              <a:ext cx="40075" cy="192650"/>
            </a:xfrm>
            <a:custGeom>
              <a:avLst/>
              <a:gdLst/>
              <a:ahLst/>
              <a:cxnLst/>
              <a:rect l="l" t="t" r="r" b="b"/>
              <a:pathLst>
                <a:path w="1603"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1"/>
            <p:cNvSpPr/>
            <p:nvPr/>
          </p:nvSpPr>
          <p:spPr>
            <a:xfrm>
              <a:off x="2330175" y="3194400"/>
              <a:ext cx="40050" cy="192650"/>
            </a:xfrm>
            <a:custGeom>
              <a:avLst/>
              <a:gdLst/>
              <a:ahLst/>
              <a:cxnLst/>
              <a:rect l="l" t="t" r="r" b="b"/>
              <a:pathLst>
                <a:path w="1602" h="7706" extrusionOk="0">
                  <a:moveTo>
                    <a:pt x="0" y="0"/>
                  </a:moveTo>
                  <a:lnTo>
                    <a:pt x="0" y="7706"/>
                  </a:lnTo>
                  <a:lnTo>
                    <a:pt x="1601" y="7706"/>
                  </a:lnTo>
                  <a:lnTo>
                    <a:pt x="16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1"/>
            <p:cNvSpPr/>
            <p:nvPr/>
          </p:nvSpPr>
          <p:spPr>
            <a:xfrm>
              <a:off x="2237600" y="3194400"/>
              <a:ext cx="40050" cy="192650"/>
            </a:xfrm>
            <a:custGeom>
              <a:avLst/>
              <a:gdLst/>
              <a:ahLst/>
              <a:cxnLst/>
              <a:rect l="l" t="t" r="r" b="b"/>
              <a:pathLst>
                <a:path w="1602" h="7706" extrusionOk="0">
                  <a:moveTo>
                    <a:pt x="1" y="0"/>
                  </a:moveTo>
                  <a:lnTo>
                    <a:pt x="1" y="7706"/>
                  </a:lnTo>
                  <a:lnTo>
                    <a:pt x="1602" y="7706"/>
                  </a:lnTo>
                  <a:lnTo>
                    <a:pt x="1602"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1"/>
            <p:cNvSpPr/>
            <p:nvPr/>
          </p:nvSpPr>
          <p:spPr>
            <a:xfrm>
              <a:off x="2116675" y="3001750"/>
              <a:ext cx="1023275" cy="192675"/>
            </a:xfrm>
            <a:custGeom>
              <a:avLst/>
              <a:gdLst/>
              <a:ahLst/>
              <a:cxnLst/>
              <a:rect l="l" t="t" r="r" b="b"/>
              <a:pathLst>
                <a:path w="40931" h="7707" extrusionOk="0">
                  <a:moveTo>
                    <a:pt x="1" y="1"/>
                  </a:moveTo>
                  <a:lnTo>
                    <a:pt x="1"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1"/>
            <p:cNvSpPr/>
            <p:nvPr/>
          </p:nvSpPr>
          <p:spPr>
            <a:xfrm>
              <a:off x="2116675" y="3001750"/>
              <a:ext cx="1023275" cy="21725"/>
            </a:xfrm>
            <a:custGeom>
              <a:avLst/>
              <a:gdLst/>
              <a:ahLst/>
              <a:cxnLst/>
              <a:rect l="l" t="t" r="r" b="b"/>
              <a:pathLst>
                <a:path w="40931" h="869" extrusionOk="0">
                  <a:moveTo>
                    <a:pt x="1" y="1"/>
                  </a:moveTo>
                  <a:lnTo>
                    <a:pt x="1" y="868"/>
                  </a:lnTo>
                  <a:lnTo>
                    <a:pt x="40930" y="868"/>
                  </a:lnTo>
                  <a:lnTo>
                    <a:pt x="40930"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1"/>
            <p:cNvSpPr/>
            <p:nvPr/>
          </p:nvSpPr>
          <p:spPr>
            <a:xfrm>
              <a:off x="3024825" y="3001750"/>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1"/>
            <p:cNvSpPr/>
            <p:nvPr/>
          </p:nvSpPr>
          <p:spPr>
            <a:xfrm>
              <a:off x="2932275" y="3001750"/>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1"/>
            <p:cNvSpPr/>
            <p:nvPr/>
          </p:nvSpPr>
          <p:spPr>
            <a:xfrm>
              <a:off x="2839700" y="3001750"/>
              <a:ext cx="40050" cy="192675"/>
            </a:xfrm>
            <a:custGeom>
              <a:avLst/>
              <a:gdLst/>
              <a:ahLst/>
              <a:cxnLst/>
              <a:rect l="l" t="t" r="r" b="b"/>
              <a:pathLst>
                <a:path w="1602" h="7707" extrusionOk="0">
                  <a:moveTo>
                    <a:pt x="0" y="1"/>
                  </a:moveTo>
                  <a:lnTo>
                    <a:pt x="0"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1"/>
            <p:cNvSpPr/>
            <p:nvPr/>
          </p:nvSpPr>
          <p:spPr>
            <a:xfrm>
              <a:off x="2746300" y="3001750"/>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1"/>
            <p:cNvSpPr/>
            <p:nvPr/>
          </p:nvSpPr>
          <p:spPr>
            <a:xfrm>
              <a:off x="2654575" y="3001750"/>
              <a:ext cx="40050" cy="192675"/>
            </a:xfrm>
            <a:custGeom>
              <a:avLst/>
              <a:gdLst/>
              <a:ahLst/>
              <a:cxnLst/>
              <a:rect l="l" t="t" r="r" b="b"/>
              <a:pathLst>
                <a:path w="1602" h="7707" extrusionOk="0">
                  <a:moveTo>
                    <a:pt x="0" y="1"/>
                  </a:moveTo>
                  <a:lnTo>
                    <a:pt x="0" y="7706"/>
                  </a:lnTo>
                  <a:lnTo>
                    <a:pt x="1601" y="7706"/>
                  </a:lnTo>
                  <a:lnTo>
                    <a:pt x="16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1"/>
            <p:cNvSpPr/>
            <p:nvPr/>
          </p:nvSpPr>
          <p:spPr>
            <a:xfrm>
              <a:off x="2562000" y="3001750"/>
              <a:ext cx="40050" cy="192675"/>
            </a:xfrm>
            <a:custGeom>
              <a:avLst/>
              <a:gdLst/>
              <a:ahLst/>
              <a:cxnLst/>
              <a:rect l="l" t="t" r="r" b="b"/>
              <a:pathLst>
                <a:path w="1602" h="7707" extrusionOk="0">
                  <a:moveTo>
                    <a:pt x="1" y="1"/>
                  </a:moveTo>
                  <a:lnTo>
                    <a:pt x="1" y="7706"/>
                  </a:lnTo>
                  <a:lnTo>
                    <a:pt x="1602" y="7706"/>
                  </a:lnTo>
                  <a:lnTo>
                    <a:pt x="160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1"/>
            <p:cNvSpPr/>
            <p:nvPr/>
          </p:nvSpPr>
          <p:spPr>
            <a:xfrm>
              <a:off x="2468600" y="3001750"/>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1"/>
            <p:cNvSpPr/>
            <p:nvPr/>
          </p:nvSpPr>
          <p:spPr>
            <a:xfrm>
              <a:off x="2376025" y="3001750"/>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1"/>
            <p:cNvSpPr/>
            <p:nvPr/>
          </p:nvSpPr>
          <p:spPr>
            <a:xfrm>
              <a:off x="2283475" y="3001750"/>
              <a:ext cx="40875" cy="192675"/>
            </a:xfrm>
            <a:custGeom>
              <a:avLst/>
              <a:gdLst/>
              <a:ahLst/>
              <a:cxnLst/>
              <a:rect l="l" t="t" r="r" b="b"/>
              <a:pathLst>
                <a:path w="1635" h="7707" extrusionOk="0">
                  <a:moveTo>
                    <a:pt x="0" y="1"/>
                  </a:moveTo>
                  <a:lnTo>
                    <a:pt x="0"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1"/>
            <p:cNvSpPr/>
            <p:nvPr/>
          </p:nvSpPr>
          <p:spPr>
            <a:xfrm>
              <a:off x="2190900" y="3001750"/>
              <a:ext cx="40900" cy="192675"/>
            </a:xfrm>
            <a:custGeom>
              <a:avLst/>
              <a:gdLst/>
              <a:ahLst/>
              <a:cxnLst/>
              <a:rect l="l" t="t" r="r" b="b"/>
              <a:pathLst>
                <a:path w="1636" h="7707" extrusionOk="0">
                  <a:moveTo>
                    <a:pt x="1" y="1"/>
                  </a:moveTo>
                  <a:lnTo>
                    <a:pt x="1" y="7706"/>
                  </a:lnTo>
                  <a:lnTo>
                    <a:pt x="1635" y="7706"/>
                  </a:lnTo>
                  <a:lnTo>
                    <a:pt x="1635"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1"/>
            <p:cNvSpPr/>
            <p:nvPr/>
          </p:nvSpPr>
          <p:spPr>
            <a:xfrm>
              <a:off x="2400225" y="2239050"/>
              <a:ext cx="3086825" cy="2320525"/>
            </a:xfrm>
            <a:custGeom>
              <a:avLst/>
              <a:gdLst/>
              <a:ahLst/>
              <a:cxnLst/>
              <a:rect l="l" t="t" r="r" b="b"/>
              <a:pathLst>
                <a:path w="123473" h="92821" extrusionOk="0">
                  <a:moveTo>
                    <a:pt x="118905" y="1"/>
                  </a:moveTo>
                  <a:cubicBezTo>
                    <a:pt x="118821" y="1"/>
                    <a:pt x="118737" y="7"/>
                    <a:pt x="118652" y="20"/>
                  </a:cubicBezTo>
                  <a:lnTo>
                    <a:pt x="102340" y="2822"/>
                  </a:lnTo>
                  <a:cubicBezTo>
                    <a:pt x="100906" y="3056"/>
                    <a:pt x="100505" y="4890"/>
                    <a:pt x="101673" y="5724"/>
                  </a:cubicBezTo>
                  <a:lnTo>
                    <a:pt x="104675" y="7859"/>
                  </a:lnTo>
                  <a:lnTo>
                    <a:pt x="86228" y="33945"/>
                  </a:lnTo>
                  <a:cubicBezTo>
                    <a:pt x="85923" y="34372"/>
                    <a:pt x="85432" y="34600"/>
                    <a:pt x="84937" y="34600"/>
                  </a:cubicBezTo>
                  <a:cubicBezTo>
                    <a:pt x="84619" y="34600"/>
                    <a:pt x="84300" y="34507"/>
                    <a:pt x="84027" y="34312"/>
                  </a:cubicBezTo>
                  <a:lnTo>
                    <a:pt x="56908" y="15131"/>
                  </a:lnTo>
                  <a:cubicBezTo>
                    <a:pt x="56624" y="14938"/>
                    <a:pt x="56301" y="14844"/>
                    <a:pt x="55982" y="14844"/>
                  </a:cubicBezTo>
                  <a:cubicBezTo>
                    <a:pt x="55475" y="14844"/>
                    <a:pt x="54980" y="15081"/>
                    <a:pt x="54673" y="15531"/>
                  </a:cubicBezTo>
                  <a:lnTo>
                    <a:pt x="0" y="92820"/>
                  </a:lnTo>
                  <a:lnTo>
                    <a:pt x="19648" y="92820"/>
                  </a:lnTo>
                  <a:lnTo>
                    <a:pt x="58509" y="37881"/>
                  </a:lnTo>
                  <a:cubicBezTo>
                    <a:pt x="58816" y="37430"/>
                    <a:pt x="59311" y="37193"/>
                    <a:pt x="59810" y="37193"/>
                  </a:cubicBezTo>
                  <a:cubicBezTo>
                    <a:pt x="60124" y="37193"/>
                    <a:pt x="60440" y="37287"/>
                    <a:pt x="60710" y="37480"/>
                  </a:cubicBezTo>
                  <a:lnTo>
                    <a:pt x="87863" y="56661"/>
                  </a:lnTo>
                  <a:cubicBezTo>
                    <a:pt x="88134" y="56868"/>
                    <a:pt x="88451" y="56964"/>
                    <a:pt x="88766" y="56964"/>
                  </a:cubicBezTo>
                  <a:cubicBezTo>
                    <a:pt x="89264" y="56964"/>
                    <a:pt x="89758" y="56723"/>
                    <a:pt x="90065" y="56294"/>
                  </a:cubicBezTo>
                  <a:lnTo>
                    <a:pt x="117784" y="17099"/>
                  </a:lnTo>
                  <a:lnTo>
                    <a:pt x="120820" y="19234"/>
                  </a:lnTo>
                  <a:cubicBezTo>
                    <a:pt x="121107" y="19431"/>
                    <a:pt x="121416" y="19519"/>
                    <a:pt x="121716" y="19519"/>
                  </a:cubicBezTo>
                  <a:cubicBezTo>
                    <a:pt x="122637" y="19519"/>
                    <a:pt x="123473" y="18690"/>
                    <a:pt x="123322" y="17633"/>
                  </a:cubicBezTo>
                  <a:lnTo>
                    <a:pt x="120520" y="1321"/>
                  </a:lnTo>
                  <a:cubicBezTo>
                    <a:pt x="120369" y="539"/>
                    <a:pt x="119676" y="1"/>
                    <a:pt x="11890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1"/>
            <p:cNvSpPr/>
            <p:nvPr/>
          </p:nvSpPr>
          <p:spPr>
            <a:xfrm>
              <a:off x="2400225" y="2239050"/>
              <a:ext cx="3086825" cy="2320525"/>
            </a:xfrm>
            <a:custGeom>
              <a:avLst/>
              <a:gdLst/>
              <a:ahLst/>
              <a:cxnLst/>
              <a:rect l="l" t="t" r="r" b="b"/>
              <a:pathLst>
                <a:path w="123473" h="92821" extrusionOk="0">
                  <a:moveTo>
                    <a:pt x="118905" y="1"/>
                  </a:moveTo>
                  <a:cubicBezTo>
                    <a:pt x="118821" y="1"/>
                    <a:pt x="118737" y="7"/>
                    <a:pt x="118652" y="20"/>
                  </a:cubicBezTo>
                  <a:lnTo>
                    <a:pt x="102340" y="2822"/>
                  </a:lnTo>
                  <a:cubicBezTo>
                    <a:pt x="100906" y="3056"/>
                    <a:pt x="100505" y="4890"/>
                    <a:pt x="101673" y="5724"/>
                  </a:cubicBezTo>
                  <a:lnTo>
                    <a:pt x="104675" y="7859"/>
                  </a:lnTo>
                  <a:lnTo>
                    <a:pt x="86228" y="33945"/>
                  </a:lnTo>
                  <a:cubicBezTo>
                    <a:pt x="85923" y="34372"/>
                    <a:pt x="85432" y="34600"/>
                    <a:pt x="84937" y="34600"/>
                  </a:cubicBezTo>
                  <a:cubicBezTo>
                    <a:pt x="84619" y="34600"/>
                    <a:pt x="84300" y="34507"/>
                    <a:pt x="84027" y="34312"/>
                  </a:cubicBezTo>
                  <a:lnTo>
                    <a:pt x="56908" y="15131"/>
                  </a:lnTo>
                  <a:cubicBezTo>
                    <a:pt x="56624" y="14938"/>
                    <a:pt x="56301" y="14844"/>
                    <a:pt x="55982" y="14844"/>
                  </a:cubicBezTo>
                  <a:cubicBezTo>
                    <a:pt x="55475" y="14844"/>
                    <a:pt x="54980" y="15081"/>
                    <a:pt x="54673" y="15531"/>
                  </a:cubicBezTo>
                  <a:lnTo>
                    <a:pt x="0" y="92820"/>
                  </a:lnTo>
                  <a:lnTo>
                    <a:pt x="19648" y="92820"/>
                  </a:lnTo>
                  <a:lnTo>
                    <a:pt x="58509" y="37881"/>
                  </a:lnTo>
                  <a:cubicBezTo>
                    <a:pt x="58816" y="37430"/>
                    <a:pt x="59311" y="37193"/>
                    <a:pt x="59810" y="37193"/>
                  </a:cubicBezTo>
                  <a:cubicBezTo>
                    <a:pt x="60124" y="37193"/>
                    <a:pt x="60440" y="37287"/>
                    <a:pt x="60710" y="37480"/>
                  </a:cubicBezTo>
                  <a:lnTo>
                    <a:pt x="87863" y="56661"/>
                  </a:lnTo>
                  <a:cubicBezTo>
                    <a:pt x="88134" y="56868"/>
                    <a:pt x="88451" y="56964"/>
                    <a:pt x="88766" y="56964"/>
                  </a:cubicBezTo>
                  <a:cubicBezTo>
                    <a:pt x="89264" y="56964"/>
                    <a:pt x="89758" y="56723"/>
                    <a:pt x="90065" y="56294"/>
                  </a:cubicBezTo>
                  <a:lnTo>
                    <a:pt x="117784" y="17099"/>
                  </a:lnTo>
                  <a:lnTo>
                    <a:pt x="120820" y="19234"/>
                  </a:lnTo>
                  <a:cubicBezTo>
                    <a:pt x="121107" y="19431"/>
                    <a:pt x="121416" y="19519"/>
                    <a:pt x="121716" y="19519"/>
                  </a:cubicBezTo>
                  <a:cubicBezTo>
                    <a:pt x="122637" y="19519"/>
                    <a:pt x="123473" y="18690"/>
                    <a:pt x="123322" y="17633"/>
                  </a:cubicBezTo>
                  <a:lnTo>
                    <a:pt x="120520" y="1321"/>
                  </a:lnTo>
                  <a:cubicBezTo>
                    <a:pt x="120369" y="539"/>
                    <a:pt x="119676" y="1"/>
                    <a:pt x="11890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1"/>
            <p:cNvSpPr/>
            <p:nvPr/>
          </p:nvSpPr>
          <p:spPr>
            <a:xfrm>
              <a:off x="2511975" y="2297925"/>
              <a:ext cx="2908750" cy="2204925"/>
            </a:xfrm>
            <a:custGeom>
              <a:avLst/>
              <a:gdLst/>
              <a:ahLst/>
              <a:cxnLst/>
              <a:rect l="l" t="t" r="r" b="b"/>
              <a:pathLst>
                <a:path w="116350" h="88197" extrusionOk="0">
                  <a:moveTo>
                    <a:pt x="113748" y="267"/>
                  </a:moveTo>
                  <a:lnTo>
                    <a:pt x="116050" y="13610"/>
                  </a:lnTo>
                  <a:lnTo>
                    <a:pt x="112814" y="11308"/>
                  </a:lnTo>
                  <a:lnTo>
                    <a:pt x="112747" y="11308"/>
                  </a:lnTo>
                  <a:cubicBezTo>
                    <a:pt x="112714" y="11308"/>
                    <a:pt x="112681" y="11342"/>
                    <a:pt x="112681" y="11342"/>
                  </a:cubicBezTo>
                  <a:lnTo>
                    <a:pt x="84961" y="50536"/>
                  </a:lnTo>
                  <a:cubicBezTo>
                    <a:pt x="84653" y="50947"/>
                    <a:pt x="84192" y="51169"/>
                    <a:pt x="83728" y="51169"/>
                  </a:cubicBezTo>
                  <a:cubicBezTo>
                    <a:pt x="83439" y="51169"/>
                    <a:pt x="83149" y="51083"/>
                    <a:pt x="82893" y="50903"/>
                  </a:cubicBezTo>
                  <a:lnTo>
                    <a:pt x="55740" y="31723"/>
                  </a:lnTo>
                  <a:cubicBezTo>
                    <a:pt x="55448" y="31520"/>
                    <a:pt x="55118" y="31423"/>
                    <a:pt x="54792" y="31423"/>
                  </a:cubicBezTo>
                  <a:cubicBezTo>
                    <a:pt x="54259" y="31423"/>
                    <a:pt x="53736" y="31681"/>
                    <a:pt x="53405" y="32157"/>
                  </a:cubicBezTo>
                  <a:lnTo>
                    <a:pt x="13877" y="87997"/>
                  </a:lnTo>
                  <a:lnTo>
                    <a:pt x="300" y="87997"/>
                  </a:lnTo>
                  <a:lnTo>
                    <a:pt x="50870" y="16512"/>
                  </a:lnTo>
                  <a:cubicBezTo>
                    <a:pt x="51153" y="16108"/>
                    <a:pt x="51607" y="15888"/>
                    <a:pt x="52076" y="15888"/>
                  </a:cubicBezTo>
                  <a:cubicBezTo>
                    <a:pt x="52382" y="15888"/>
                    <a:pt x="52695" y="15981"/>
                    <a:pt x="52971" y="16179"/>
                  </a:cubicBezTo>
                  <a:lnTo>
                    <a:pt x="80091" y="35359"/>
                  </a:lnTo>
                  <a:cubicBezTo>
                    <a:pt x="80364" y="35558"/>
                    <a:pt x="80674" y="35664"/>
                    <a:pt x="80994" y="35664"/>
                  </a:cubicBezTo>
                  <a:cubicBezTo>
                    <a:pt x="81103" y="35664"/>
                    <a:pt x="81214" y="35651"/>
                    <a:pt x="81325" y="35626"/>
                  </a:cubicBezTo>
                  <a:cubicBezTo>
                    <a:pt x="81792" y="35559"/>
                    <a:pt x="82159" y="35326"/>
                    <a:pt x="82426" y="34959"/>
                  </a:cubicBezTo>
                  <a:lnTo>
                    <a:pt x="103641" y="4971"/>
                  </a:lnTo>
                  <a:cubicBezTo>
                    <a:pt x="103641" y="4937"/>
                    <a:pt x="103641" y="4937"/>
                    <a:pt x="103641" y="4904"/>
                  </a:cubicBezTo>
                  <a:cubicBezTo>
                    <a:pt x="103641" y="4870"/>
                    <a:pt x="103607" y="4837"/>
                    <a:pt x="103607" y="4837"/>
                  </a:cubicBezTo>
                  <a:lnTo>
                    <a:pt x="100372" y="2535"/>
                  </a:lnTo>
                  <a:lnTo>
                    <a:pt x="113748" y="267"/>
                  </a:lnTo>
                  <a:close/>
                  <a:moveTo>
                    <a:pt x="113881" y="0"/>
                  </a:moveTo>
                  <a:lnTo>
                    <a:pt x="100105" y="2369"/>
                  </a:lnTo>
                  <a:cubicBezTo>
                    <a:pt x="100072" y="2369"/>
                    <a:pt x="100038" y="2402"/>
                    <a:pt x="100038" y="2435"/>
                  </a:cubicBezTo>
                  <a:cubicBezTo>
                    <a:pt x="100005" y="2469"/>
                    <a:pt x="100038" y="2502"/>
                    <a:pt x="100072" y="2535"/>
                  </a:cubicBezTo>
                  <a:lnTo>
                    <a:pt x="103407" y="4904"/>
                  </a:lnTo>
                  <a:lnTo>
                    <a:pt x="82259" y="34792"/>
                  </a:lnTo>
                  <a:cubicBezTo>
                    <a:pt x="81975" y="35217"/>
                    <a:pt x="81520" y="35433"/>
                    <a:pt x="81049" y="35433"/>
                  </a:cubicBezTo>
                  <a:cubicBezTo>
                    <a:pt x="80744" y="35433"/>
                    <a:pt x="80433" y="35342"/>
                    <a:pt x="80157" y="35159"/>
                  </a:cubicBezTo>
                  <a:lnTo>
                    <a:pt x="53038" y="15978"/>
                  </a:lnTo>
                  <a:cubicBezTo>
                    <a:pt x="52737" y="15769"/>
                    <a:pt x="52396" y="15668"/>
                    <a:pt x="52059" y="15668"/>
                  </a:cubicBezTo>
                  <a:cubicBezTo>
                    <a:pt x="51537" y="15668"/>
                    <a:pt x="51028" y="15912"/>
                    <a:pt x="50703" y="16379"/>
                  </a:cubicBezTo>
                  <a:lnTo>
                    <a:pt x="33" y="88030"/>
                  </a:lnTo>
                  <a:cubicBezTo>
                    <a:pt x="0" y="88063"/>
                    <a:pt x="0" y="88097"/>
                    <a:pt x="33" y="88130"/>
                  </a:cubicBezTo>
                  <a:cubicBezTo>
                    <a:pt x="33" y="88163"/>
                    <a:pt x="67" y="88197"/>
                    <a:pt x="100" y="88197"/>
                  </a:cubicBezTo>
                  <a:lnTo>
                    <a:pt x="13943" y="88197"/>
                  </a:lnTo>
                  <a:cubicBezTo>
                    <a:pt x="13977" y="88197"/>
                    <a:pt x="14010" y="88163"/>
                    <a:pt x="14043" y="88163"/>
                  </a:cubicBezTo>
                  <a:lnTo>
                    <a:pt x="53638" y="32290"/>
                  </a:lnTo>
                  <a:cubicBezTo>
                    <a:pt x="53926" y="31879"/>
                    <a:pt x="54378" y="31658"/>
                    <a:pt x="54839" y="31658"/>
                  </a:cubicBezTo>
                  <a:cubicBezTo>
                    <a:pt x="55126" y="31658"/>
                    <a:pt x="55417" y="31744"/>
                    <a:pt x="55673" y="31923"/>
                  </a:cubicBezTo>
                  <a:lnTo>
                    <a:pt x="82826" y="51104"/>
                  </a:lnTo>
                  <a:cubicBezTo>
                    <a:pt x="83117" y="51306"/>
                    <a:pt x="83448" y="51403"/>
                    <a:pt x="83774" y="51403"/>
                  </a:cubicBezTo>
                  <a:cubicBezTo>
                    <a:pt x="84307" y="51403"/>
                    <a:pt x="84830" y="51146"/>
                    <a:pt x="85161" y="50670"/>
                  </a:cubicBezTo>
                  <a:lnTo>
                    <a:pt x="112847" y="11575"/>
                  </a:lnTo>
                  <a:lnTo>
                    <a:pt x="116183" y="13944"/>
                  </a:lnTo>
                  <a:cubicBezTo>
                    <a:pt x="116200" y="13960"/>
                    <a:pt x="116216" y="13969"/>
                    <a:pt x="116233" y="13969"/>
                  </a:cubicBezTo>
                  <a:cubicBezTo>
                    <a:pt x="116250" y="13969"/>
                    <a:pt x="116266" y="13960"/>
                    <a:pt x="116283" y="13944"/>
                  </a:cubicBezTo>
                  <a:cubicBezTo>
                    <a:pt x="116316" y="13910"/>
                    <a:pt x="116350" y="13877"/>
                    <a:pt x="116350" y="13844"/>
                  </a:cubicBezTo>
                  <a:lnTo>
                    <a:pt x="113981" y="67"/>
                  </a:lnTo>
                  <a:cubicBezTo>
                    <a:pt x="113981" y="34"/>
                    <a:pt x="113915" y="0"/>
                    <a:pt x="113881"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1"/>
            <p:cNvSpPr/>
            <p:nvPr/>
          </p:nvSpPr>
          <p:spPr>
            <a:xfrm>
              <a:off x="4775250" y="3904900"/>
              <a:ext cx="43375" cy="637975"/>
            </a:xfrm>
            <a:custGeom>
              <a:avLst/>
              <a:gdLst/>
              <a:ahLst/>
              <a:cxnLst/>
              <a:rect l="l" t="t" r="r" b="b"/>
              <a:pathLst>
                <a:path w="1735" h="25519" extrusionOk="0">
                  <a:moveTo>
                    <a:pt x="0" y="1"/>
                  </a:moveTo>
                  <a:lnTo>
                    <a:pt x="0" y="25519"/>
                  </a:lnTo>
                  <a:lnTo>
                    <a:pt x="1735" y="25519"/>
                  </a:lnTo>
                  <a:lnTo>
                    <a:pt x="173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1"/>
            <p:cNvSpPr/>
            <p:nvPr/>
          </p:nvSpPr>
          <p:spPr>
            <a:xfrm>
              <a:off x="5150525" y="3558000"/>
              <a:ext cx="42550" cy="984875"/>
            </a:xfrm>
            <a:custGeom>
              <a:avLst/>
              <a:gdLst/>
              <a:ahLst/>
              <a:cxnLst/>
              <a:rect l="l" t="t" r="r" b="b"/>
              <a:pathLst>
                <a:path w="1702" h="39395" extrusionOk="0">
                  <a:moveTo>
                    <a:pt x="0" y="0"/>
                  </a:moveTo>
                  <a:lnTo>
                    <a:pt x="0" y="39395"/>
                  </a:lnTo>
                  <a:lnTo>
                    <a:pt x="1701" y="39395"/>
                  </a:lnTo>
                  <a:lnTo>
                    <a:pt x="170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1"/>
            <p:cNvSpPr/>
            <p:nvPr/>
          </p:nvSpPr>
          <p:spPr>
            <a:xfrm>
              <a:off x="5531625" y="3794000"/>
              <a:ext cx="43375" cy="748875"/>
            </a:xfrm>
            <a:custGeom>
              <a:avLst/>
              <a:gdLst/>
              <a:ahLst/>
              <a:cxnLst/>
              <a:rect l="l" t="t" r="r" b="b"/>
              <a:pathLst>
                <a:path w="1735" h="29955" extrusionOk="0">
                  <a:moveTo>
                    <a:pt x="0" y="0"/>
                  </a:moveTo>
                  <a:lnTo>
                    <a:pt x="0" y="29955"/>
                  </a:lnTo>
                  <a:lnTo>
                    <a:pt x="1735" y="29955"/>
                  </a:lnTo>
                  <a:lnTo>
                    <a:pt x="173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1"/>
            <p:cNvSpPr/>
            <p:nvPr/>
          </p:nvSpPr>
          <p:spPr>
            <a:xfrm>
              <a:off x="4475025" y="3904900"/>
              <a:ext cx="300250" cy="637975"/>
            </a:xfrm>
            <a:custGeom>
              <a:avLst/>
              <a:gdLst/>
              <a:ahLst/>
              <a:cxnLst/>
              <a:rect l="l" t="t" r="r" b="b"/>
              <a:pathLst>
                <a:path w="12010" h="25519" extrusionOk="0">
                  <a:moveTo>
                    <a:pt x="1" y="1"/>
                  </a:moveTo>
                  <a:lnTo>
                    <a:pt x="1" y="25519"/>
                  </a:lnTo>
                  <a:lnTo>
                    <a:pt x="12009" y="25519"/>
                  </a:lnTo>
                  <a:lnTo>
                    <a:pt x="1200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1"/>
            <p:cNvSpPr/>
            <p:nvPr/>
          </p:nvSpPr>
          <p:spPr>
            <a:xfrm>
              <a:off x="4475025" y="3904900"/>
              <a:ext cx="150150" cy="378625"/>
            </a:xfrm>
            <a:custGeom>
              <a:avLst/>
              <a:gdLst/>
              <a:ahLst/>
              <a:cxnLst/>
              <a:rect l="l" t="t" r="r" b="b"/>
              <a:pathLst>
                <a:path w="6006" h="15145" extrusionOk="0">
                  <a:moveTo>
                    <a:pt x="1" y="1"/>
                  </a:moveTo>
                  <a:lnTo>
                    <a:pt x="1" y="15145"/>
                  </a:lnTo>
                  <a:lnTo>
                    <a:pt x="60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1"/>
            <p:cNvSpPr/>
            <p:nvPr/>
          </p:nvSpPr>
          <p:spPr>
            <a:xfrm>
              <a:off x="4849475" y="3558000"/>
              <a:ext cx="301075" cy="984875"/>
            </a:xfrm>
            <a:custGeom>
              <a:avLst/>
              <a:gdLst/>
              <a:ahLst/>
              <a:cxnLst/>
              <a:rect l="l" t="t" r="r" b="b"/>
              <a:pathLst>
                <a:path w="12043" h="39395" extrusionOk="0">
                  <a:moveTo>
                    <a:pt x="0" y="0"/>
                  </a:moveTo>
                  <a:lnTo>
                    <a:pt x="0" y="39395"/>
                  </a:lnTo>
                  <a:lnTo>
                    <a:pt x="12042" y="39395"/>
                  </a:lnTo>
                  <a:lnTo>
                    <a:pt x="12042"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1"/>
            <p:cNvSpPr/>
            <p:nvPr/>
          </p:nvSpPr>
          <p:spPr>
            <a:xfrm>
              <a:off x="4850300" y="3558000"/>
              <a:ext cx="150125" cy="377775"/>
            </a:xfrm>
            <a:custGeom>
              <a:avLst/>
              <a:gdLst/>
              <a:ahLst/>
              <a:cxnLst/>
              <a:rect l="l" t="t" r="r" b="b"/>
              <a:pathLst>
                <a:path w="6005" h="15111" extrusionOk="0">
                  <a:moveTo>
                    <a:pt x="1" y="0"/>
                  </a:moveTo>
                  <a:lnTo>
                    <a:pt x="1" y="15111"/>
                  </a:lnTo>
                  <a:lnTo>
                    <a:pt x="600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
            <p:cNvSpPr/>
            <p:nvPr/>
          </p:nvSpPr>
          <p:spPr>
            <a:xfrm>
              <a:off x="5231400" y="3794000"/>
              <a:ext cx="301075" cy="748875"/>
            </a:xfrm>
            <a:custGeom>
              <a:avLst/>
              <a:gdLst/>
              <a:ahLst/>
              <a:cxnLst/>
              <a:rect l="l" t="t" r="r" b="b"/>
              <a:pathLst>
                <a:path w="12043" h="29955" extrusionOk="0">
                  <a:moveTo>
                    <a:pt x="1" y="0"/>
                  </a:moveTo>
                  <a:lnTo>
                    <a:pt x="1" y="29955"/>
                  </a:lnTo>
                  <a:lnTo>
                    <a:pt x="12043" y="29955"/>
                  </a:lnTo>
                  <a:lnTo>
                    <a:pt x="120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1"/>
            <p:cNvSpPr/>
            <p:nvPr/>
          </p:nvSpPr>
          <p:spPr>
            <a:xfrm>
              <a:off x="5231400" y="3794000"/>
              <a:ext cx="150975" cy="336925"/>
            </a:xfrm>
            <a:custGeom>
              <a:avLst/>
              <a:gdLst/>
              <a:ahLst/>
              <a:cxnLst/>
              <a:rect l="l" t="t" r="r" b="b"/>
              <a:pathLst>
                <a:path w="6039" h="13477" extrusionOk="0">
                  <a:moveTo>
                    <a:pt x="1" y="0"/>
                  </a:moveTo>
                  <a:lnTo>
                    <a:pt x="1" y="13476"/>
                  </a:lnTo>
                  <a:lnTo>
                    <a:pt x="60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1"/>
            <p:cNvSpPr/>
            <p:nvPr/>
          </p:nvSpPr>
          <p:spPr>
            <a:xfrm>
              <a:off x="3695300" y="4285175"/>
              <a:ext cx="94275" cy="205175"/>
            </a:xfrm>
            <a:custGeom>
              <a:avLst/>
              <a:gdLst/>
              <a:ahLst/>
              <a:cxnLst/>
              <a:rect l="l" t="t" r="r" b="b"/>
              <a:pathLst>
                <a:path w="3771" h="8207" extrusionOk="0">
                  <a:moveTo>
                    <a:pt x="568" y="1"/>
                  </a:moveTo>
                  <a:lnTo>
                    <a:pt x="1" y="7606"/>
                  </a:lnTo>
                  <a:lnTo>
                    <a:pt x="3237" y="8206"/>
                  </a:lnTo>
                  <a:lnTo>
                    <a:pt x="3770" y="601"/>
                  </a:lnTo>
                  <a:lnTo>
                    <a:pt x="568" y="1"/>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1"/>
            <p:cNvSpPr/>
            <p:nvPr/>
          </p:nvSpPr>
          <p:spPr>
            <a:xfrm>
              <a:off x="4215675" y="4298525"/>
              <a:ext cx="102600" cy="190150"/>
            </a:xfrm>
            <a:custGeom>
              <a:avLst/>
              <a:gdLst/>
              <a:ahLst/>
              <a:cxnLst/>
              <a:rect l="l" t="t" r="r" b="b"/>
              <a:pathLst>
                <a:path w="4104" h="7606" extrusionOk="0">
                  <a:moveTo>
                    <a:pt x="1" y="0"/>
                  </a:moveTo>
                  <a:lnTo>
                    <a:pt x="835" y="7606"/>
                  </a:lnTo>
                  <a:lnTo>
                    <a:pt x="4104" y="7606"/>
                  </a:lnTo>
                  <a:lnTo>
                    <a:pt x="3303" y="0"/>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1"/>
            <p:cNvSpPr/>
            <p:nvPr/>
          </p:nvSpPr>
          <p:spPr>
            <a:xfrm>
              <a:off x="4071400" y="4478650"/>
              <a:ext cx="282750" cy="93425"/>
            </a:xfrm>
            <a:custGeom>
              <a:avLst/>
              <a:gdLst/>
              <a:ahLst/>
              <a:cxnLst/>
              <a:rect l="l" t="t" r="r" b="b"/>
              <a:pathLst>
                <a:path w="11310" h="3737" extrusionOk="0">
                  <a:moveTo>
                    <a:pt x="6339" y="0"/>
                  </a:moveTo>
                  <a:cubicBezTo>
                    <a:pt x="6139" y="0"/>
                    <a:pt x="5939" y="67"/>
                    <a:pt x="5805" y="234"/>
                  </a:cubicBezTo>
                  <a:cubicBezTo>
                    <a:pt x="5005" y="934"/>
                    <a:pt x="3103" y="1702"/>
                    <a:pt x="568" y="2269"/>
                  </a:cubicBezTo>
                  <a:cubicBezTo>
                    <a:pt x="1" y="2369"/>
                    <a:pt x="168" y="3736"/>
                    <a:pt x="1569" y="3736"/>
                  </a:cubicBezTo>
                  <a:cubicBezTo>
                    <a:pt x="2936" y="3736"/>
                    <a:pt x="5939" y="3636"/>
                    <a:pt x="6939" y="3636"/>
                  </a:cubicBezTo>
                  <a:cubicBezTo>
                    <a:pt x="8540" y="3636"/>
                    <a:pt x="9508" y="3703"/>
                    <a:pt x="10775" y="3736"/>
                  </a:cubicBezTo>
                  <a:cubicBezTo>
                    <a:pt x="11076" y="3736"/>
                    <a:pt x="11309" y="3470"/>
                    <a:pt x="11242" y="3169"/>
                  </a:cubicBezTo>
                  <a:lnTo>
                    <a:pt x="10609" y="234"/>
                  </a:lnTo>
                  <a:cubicBezTo>
                    <a:pt x="10575" y="100"/>
                    <a:pt x="10475" y="0"/>
                    <a:pt x="1034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1"/>
            <p:cNvSpPr/>
            <p:nvPr/>
          </p:nvSpPr>
          <p:spPr>
            <a:xfrm>
              <a:off x="3506000" y="4457475"/>
              <a:ext cx="289400" cy="109050"/>
            </a:xfrm>
            <a:custGeom>
              <a:avLst/>
              <a:gdLst/>
              <a:ahLst/>
              <a:cxnLst/>
              <a:rect l="l" t="t" r="r" b="b"/>
              <a:pathLst>
                <a:path w="11576" h="4362" extrusionOk="0">
                  <a:moveTo>
                    <a:pt x="7435" y="1"/>
                  </a:moveTo>
                  <a:cubicBezTo>
                    <a:pt x="7227" y="1"/>
                    <a:pt x="7014" y="39"/>
                    <a:pt x="6839" y="114"/>
                  </a:cubicBezTo>
                  <a:cubicBezTo>
                    <a:pt x="5359" y="722"/>
                    <a:pt x="4445" y="813"/>
                    <a:pt x="3365" y="813"/>
                  </a:cubicBezTo>
                  <a:cubicBezTo>
                    <a:pt x="2907" y="813"/>
                    <a:pt x="2418" y="796"/>
                    <a:pt x="1843" y="796"/>
                  </a:cubicBezTo>
                  <a:cubicBezTo>
                    <a:pt x="1544" y="796"/>
                    <a:pt x="1222" y="801"/>
                    <a:pt x="868" y="814"/>
                  </a:cubicBezTo>
                  <a:cubicBezTo>
                    <a:pt x="301" y="847"/>
                    <a:pt x="1" y="2282"/>
                    <a:pt x="1335" y="2515"/>
                  </a:cubicBezTo>
                  <a:cubicBezTo>
                    <a:pt x="3537" y="2916"/>
                    <a:pt x="4437" y="3149"/>
                    <a:pt x="6305" y="3449"/>
                  </a:cubicBezTo>
                  <a:cubicBezTo>
                    <a:pt x="7906" y="3716"/>
                    <a:pt x="9741" y="4116"/>
                    <a:pt x="11009" y="4350"/>
                  </a:cubicBezTo>
                  <a:cubicBezTo>
                    <a:pt x="11044" y="4358"/>
                    <a:pt x="11078" y="4361"/>
                    <a:pt x="11112" y="4361"/>
                  </a:cubicBezTo>
                  <a:cubicBezTo>
                    <a:pt x="11367" y="4361"/>
                    <a:pt x="11576" y="4148"/>
                    <a:pt x="11576" y="3883"/>
                  </a:cubicBezTo>
                  <a:lnTo>
                    <a:pt x="11409" y="881"/>
                  </a:lnTo>
                  <a:cubicBezTo>
                    <a:pt x="11409" y="747"/>
                    <a:pt x="11309" y="647"/>
                    <a:pt x="11175" y="614"/>
                  </a:cubicBezTo>
                  <a:lnTo>
                    <a:pt x="7640" y="13"/>
                  </a:lnTo>
                  <a:cubicBezTo>
                    <a:pt x="7573" y="5"/>
                    <a:pt x="7504" y="1"/>
                    <a:pt x="743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1"/>
            <p:cNvSpPr/>
            <p:nvPr/>
          </p:nvSpPr>
          <p:spPr>
            <a:xfrm>
              <a:off x="3438450" y="1939325"/>
              <a:ext cx="539575" cy="381125"/>
            </a:xfrm>
            <a:custGeom>
              <a:avLst/>
              <a:gdLst/>
              <a:ahLst/>
              <a:cxnLst/>
              <a:rect l="l" t="t" r="r" b="b"/>
              <a:pathLst>
                <a:path w="21583" h="15245" extrusionOk="0">
                  <a:moveTo>
                    <a:pt x="16880" y="1"/>
                  </a:moveTo>
                  <a:lnTo>
                    <a:pt x="16646" y="668"/>
                  </a:lnTo>
                  <a:lnTo>
                    <a:pt x="16346" y="1335"/>
                  </a:lnTo>
                  <a:cubicBezTo>
                    <a:pt x="16179" y="1802"/>
                    <a:pt x="15979" y="2236"/>
                    <a:pt x="15745" y="2703"/>
                  </a:cubicBezTo>
                  <a:cubicBezTo>
                    <a:pt x="15312" y="3570"/>
                    <a:pt x="14878" y="4471"/>
                    <a:pt x="14411" y="5305"/>
                  </a:cubicBezTo>
                  <a:cubicBezTo>
                    <a:pt x="13944" y="6138"/>
                    <a:pt x="13410" y="6939"/>
                    <a:pt x="12843" y="7706"/>
                  </a:cubicBezTo>
                  <a:cubicBezTo>
                    <a:pt x="12310" y="8407"/>
                    <a:pt x="11709" y="9074"/>
                    <a:pt x="11042" y="9674"/>
                  </a:cubicBezTo>
                  <a:cubicBezTo>
                    <a:pt x="10742" y="9908"/>
                    <a:pt x="10442" y="10175"/>
                    <a:pt x="10075" y="10375"/>
                  </a:cubicBezTo>
                  <a:cubicBezTo>
                    <a:pt x="9941" y="10475"/>
                    <a:pt x="9741" y="10575"/>
                    <a:pt x="9608" y="10642"/>
                  </a:cubicBezTo>
                  <a:cubicBezTo>
                    <a:pt x="9474" y="10708"/>
                    <a:pt x="9374" y="10775"/>
                    <a:pt x="9241" y="10808"/>
                  </a:cubicBezTo>
                  <a:cubicBezTo>
                    <a:pt x="8807" y="10942"/>
                    <a:pt x="8407" y="11042"/>
                    <a:pt x="7973" y="11075"/>
                  </a:cubicBezTo>
                  <a:cubicBezTo>
                    <a:pt x="7506" y="11142"/>
                    <a:pt x="7039" y="11209"/>
                    <a:pt x="6539" y="11275"/>
                  </a:cubicBezTo>
                  <a:cubicBezTo>
                    <a:pt x="4537" y="11442"/>
                    <a:pt x="2436" y="11509"/>
                    <a:pt x="334" y="11576"/>
                  </a:cubicBezTo>
                  <a:lnTo>
                    <a:pt x="1" y="14011"/>
                  </a:lnTo>
                  <a:cubicBezTo>
                    <a:pt x="2136" y="14645"/>
                    <a:pt x="4337" y="15011"/>
                    <a:pt x="6539" y="15212"/>
                  </a:cubicBezTo>
                  <a:cubicBezTo>
                    <a:pt x="7106" y="15245"/>
                    <a:pt x="7706" y="15245"/>
                    <a:pt x="8307" y="15245"/>
                  </a:cubicBezTo>
                  <a:cubicBezTo>
                    <a:pt x="8941" y="15245"/>
                    <a:pt x="9574" y="15212"/>
                    <a:pt x="10208" y="15112"/>
                  </a:cubicBezTo>
                  <a:cubicBezTo>
                    <a:pt x="10575" y="15011"/>
                    <a:pt x="10975" y="14911"/>
                    <a:pt x="11342" y="14778"/>
                  </a:cubicBezTo>
                  <a:cubicBezTo>
                    <a:pt x="11509" y="14711"/>
                    <a:pt x="11676" y="14645"/>
                    <a:pt x="11809" y="14578"/>
                  </a:cubicBezTo>
                  <a:cubicBezTo>
                    <a:pt x="11976" y="14511"/>
                    <a:pt x="12143" y="14444"/>
                    <a:pt x="12276" y="14344"/>
                  </a:cubicBezTo>
                  <a:cubicBezTo>
                    <a:pt x="12877" y="14044"/>
                    <a:pt x="13444" y="13677"/>
                    <a:pt x="13944" y="13310"/>
                  </a:cubicBezTo>
                  <a:cubicBezTo>
                    <a:pt x="15846" y="11776"/>
                    <a:pt x="17413" y="9941"/>
                    <a:pt x="18648" y="7840"/>
                  </a:cubicBezTo>
                  <a:cubicBezTo>
                    <a:pt x="19248" y="6872"/>
                    <a:pt x="19782" y="5838"/>
                    <a:pt x="20282" y="4804"/>
                  </a:cubicBezTo>
                  <a:cubicBezTo>
                    <a:pt x="20516" y="4304"/>
                    <a:pt x="20749" y="3770"/>
                    <a:pt x="20949" y="3270"/>
                  </a:cubicBezTo>
                  <a:cubicBezTo>
                    <a:pt x="21083" y="3003"/>
                    <a:pt x="21183" y="2703"/>
                    <a:pt x="21283" y="2469"/>
                  </a:cubicBezTo>
                  <a:cubicBezTo>
                    <a:pt x="21383" y="2202"/>
                    <a:pt x="21483" y="1969"/>
                    <a:pt x="21583" y="1635"/>
                  </a:cubicBezTo>
                  <a:lnTo>
                    <a:pt x="16880" y="1"/>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1"/>
            <p:cNvSpPr/>
            <p:nvPr/>
          </p:nvSpPr>
          <p:spPr>
            <a:xfrm>
              <a:off x="3732825" y="1883375"/>
              <a:ext cx="355300" cy="323675"/>
            </a:xfrm>
            <a:custGeom>
              <a:avLst/>
              <a:gdLst/>
              <a:ahLst/>
              <a:cxnLst/>
              <a:rect l="l" t="t" r="r" b="b"/>
              <a:pathLst>
                <a:path w="14212" h="12947" extrusionOk="0">
                  <a:moveTo>
                    <a:pt x="8063" y="1"/>
                  </a:moveTo>
                  <a:cubicBezTo>
                    <a:pt x="6129" y="1"/>
                    <a:pt x="4344" y="1057"/>
                    <a:pt x="3470" y="2772"/>
                  </a:cubicBezTo>
                  <a:cubicBezTo>
                    <a:pt x="2069" y="5374"/>
                    <a:pt x="1" y="9844"/>
                    <a:pt x="1" y="9844"/>
                  </a:cubicBezTo>
                  <a:lnTo>
                    <a:pt x="7640" y="12946"/>
                  </a:lnTo>
                  <a:cubicBezTo>
                    <a:pt x="7640" y="12946"/>
                    <a:pt x="14211" y="4"/>
                    <a:pt x="8240" y="4"/>
                  </a:cubicBezTo>
                  <a:cubicBezTo>
                    <a:pt x="8181" y="2"/>
                    <a:pt x="8122" y="1"/>
                    <a:pt x="806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1"/>
            <p:cNvSpPr/>
            <p:nvPr/>
          </p:nvSpPr>
          <p:spPr>
            <a:xfrm>
              <a:off x="3732825" y="1883375"/>
              <a:ext cx="355300" cy="323675"/>
            </a:xfrm>
            <a:custGeom>
              <a:avLst/>
              <a:gdLst/>
              <a:ahLst/>
              <a:cxnLst/>
              <a:rect l="l" t="t" r="r" b="b"/>
              <a:pathLst>
                <a:path w="14212" h="12947" extrusionOk="0">
                  <a:moveTo>
                    <a:pt x="8063" y="1"/>
                  </a:moveTo>
                  <a:cubicBezTo>
                    <a:pt x="6129" y="1"/>
                    <a:pt x="4344" y="1057"/>
                    <a:pt x="3470" y="2772"/>
                  </a:cubicBezTo>
                  <a:cubicBezTo>
                    <a:pt x="2069" y="5374"/>
                    <a:pt x="1" y="9844"/>
                    <a:pt x="1" y="9844"/>
                  </a:cubicBezTo>
                  <a:lnTo>
                    <a:pt x="7640" y="12946"/>
                  </a:lnTo>
                  <a:cubicBezTo>
                    <a:pt x="7640" y="12946"/>
                    <a:pt x="14211" y="4"/>
                    <a:pt x="8240" y="4"/>
                  </a:cubicBezTo>
                  <a:cubicBezTo>
                    <a:pt x="8181" y="2"/>
                    <a:pt x="8122" y="1"/>
                    <a:pt x="806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1"/>
            <p:cNvSpPr/>
            <p:nvPr/>
          </p:nvSpPr>
          <p:spPr>
            <a:xfrm>
              <a:off x="3798725" y="1988525"/>
              <a:ext cx="185150" cy="211850"/>
            </a:xfrm>
            <a:custGeom>
              <a:avLst/>
              <a:gdLst/>
              <a:ahLst/>
              <a:cxnLst/>
              <a:rect l="l" t="t" r="r" b="b"/>
              <a:pathLst>
                <a:path w="7406" h="8474" extrusionOk="0">
                  <a:moveTo>
                    <a:pt x="4136" y="1"/>
                  </a:moveTo>
                  <a:cubicBezTo>
                    <a:pt x="1935" y="1535"/>
                    <a:pt x="400" y="4371"/>
                    <a:pt x="0" y="6706"/>
                  </a:cubicBezTo>
                  <a:lnTo>
                    <a:pt x="4337" y="8474"/>
                  </a:lnTo>
                  <a:cubicBezTo>
                    <a:pt x="5137" y="7273"/>
                    <a:pt x="5904" y="5905"/>
                    <a:pt x="6772" y="4671"/>
                  </a:cubicBezTo>
                  <a:cubicBezTo>
                    <a:pt x="7005" y="4037"/>
                    <a:pt x="7239" y="3370"/>
                    <a:pt x="7405" y="2669"/>
                  </a:cubicBezTo>
                  <a:lnTo>
                    <a:pt x="4136"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1"/>
            <p:cNvSpPr/>
            <p:nvPr/>
          </p:nvSpPr>
          <p:spPr>
            <a:xfrm>
              <a:off x="3378425" y="2199525"/>
              <a:ext cx="115925" cy="97475"/>
            </a:xfrm>
            <a:custGeom>
              <a:avLst/>
              <a:gdLst/>
              <a:ahLst/>
              <a:cxnLst/>
              <a:rect l="l" t="t" r="r" b="b"/>
              <a:pathLst>
                <a:path w="4637" h="3899" extrusionOk="0">
                  <a:moveTo>
                    <a:pt x="2002" y="0"/>
                  </a:moveTo>
                  <a:lnTo>
                    <a:pt x="0" y="3770"/>
                  </a:lnTo>
                  <a:cubicBezTo>
                    <a:pt x="486" y="3855"/>
                    <a:pt x="985" y="3898"/>
                    <a:pt x="1487" y="3898"/>
                  </a:cubicBezTo>
                  <a:cubicBezTo>
                    <a:pt x="2158" y="3898"/>
                    <a:pt x="2836" y="3822"/>
                    <a:pt x="3503" y="3669"/>
                  </a:cubicBezTo>
                  <a:lnTo>
                    <a:pt x="4637" y="1501"/>
                  </a:lnTo>
                  <a:lnTo>
                    <a:pt x="2002" y="0"/>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1"/>
            <p:cNvSpPr/>
            <p:nvPr/>
          </p:nvSpPr>
          <p:spPr>
            <a:xfrm>
              <a:off x="3329225" y="2199525"/>
              <a:ext cx="98425" cy="94250"/>
            </a:xfrm>
            <a:custGeom>
              <a:avLst/>
              <a:gdLst/>
              <a:ahLst/>
              <a:cxnLst/>
              <a:rect l="l" t="t" r="r" b="b"/>
              <a:pathLst>
                <a:path w="3937" h="3770" extrusionOk="0">
                  <a:moveTo>
                    <a:pt x="1468" y="0"/>
                  </a:moveTo>
                  <a:lnTo>
                    <a:pt x="0" y="3303"/>
                  </a:lnTo>
                  <a:lnTo>
                    <a:pt x="1935" y="3770"/>
                  </a:lnTo>
                  <a:lnTo>
                    <a:pt x="3936" y="0"/>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1"/>
            <p:cNvSpPr/>
            <p:nvPr/>
          </p:nvSpPr>
          <p:spPr>
            <a:xfrm>
              <a:off x="3701975" y="4285175"/>
              <a:ext cx="87600" cy="113450"/>
            </a:xfrm>
            <a:custGeom>
              <a:avLst/>
              <a:gdLst/>
              <a:ahLst/>
              <a:cxnLst/>
              <a:rect l="l" t="t" r="r" b="b"/>
              <a:pathLst>
                <a:path w="3504" h="4538" extrusionOk="0">
                  <a:moveTo>
                    <a:pt x="301" y="1"/>
                  </a:moveTo>
                  <a:lnTo>
                    <a:pt x="1" y="3903"/>
                  </a:lnTo>
                  <a:lnTo>
                    <a:pt x="3236" y="4537"/>
                  </a:lnTo>
                  <a:lnTo>
                    <a:pt x="3503" y="601"/>
                  </a:lnTo>
                  <a:lnTo>
                    <a:pt x="301" y="1"/>
                  </a:lnTo>
                  <a:close/>
                </a:path>
              </a:pathLst>
            </a:custGeom>
            <a:solidFill>
              <a:srgbClr val="630F0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1"/>
            <p:cNvSpPr/>
            <p:nvPr/>
          </p:nvSpPr>
          <p:spPr>
            <a:xfrm>
              <a:off x="4215675" y="4298525"/>
              <a:ext cx="92600" cy="98425"/>
            </a:xfrm>
            <a:custGeom>
              <a:avLst/>
              <a:gdLst/>
              <a:ahLst/>
              <a:cxnLst/>
              <a:rect l="l" t="t" r="r" b="b"/>
              <a:pathLst>
                <a:path w="3704" h="3937" extrusionOk="0">
                  <a:moveTo>
                    <a:pt x="1" y="0"/>
                  </a:moveTo>
                  <a:lnTo>
                    <a:pt x="434" y="3936"/>
                  </a:lnTo>
                  <a:lnTo>
                    <a:pt x="3703" y="3936"/>
                  </a:lnTo>
                  <a:lnTo>
                    <a:pt x="3303" y="0"/>
                  </a:lnTo>
                  <a:close/>
                </a:path>
              </a:pathLst>
            </a:custGeom>
            <a:solidFill>
              <a:srgbClr val="630F0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1"/>
            <p:cNvSpPr/>
            <p:nvPr/>
          </p:nvSpPr>
          <p:spPr>
            <a:xfrm>
              <a:off x="3773700" y="1878450"/>
              <a:ext cx="572925" cy="750575"/>
            </a:xfrm>
            <a:custGeom>
              <a:avLst/>
              <a:gdLst/>
              <a:ahLst/>
              <a:cxnLst/>
              <a:rect l="l" t="t" r="r" b="b"/>
              <a:pathLst>
                <a:path w="22917" h="30023" extrusionOk="0">
                  <a:moveTo>
                    <a:pt x="9641" y="1"/>
                  </a:moveTo>
                  <a:cubicBezTo>
                    <a:pt x="9307" y="1"/>
                    <a:pt x="9007" y="34"/>
                    <a:pt x="8707" y="34"/>
                  </a:cubicBezTo>
                  <a:cubicBezTo>
                    <a:pt x="7339" y="101"/>
                    <a:pt x="5938" y="267"/>
                    <a:pt x="4537" y="534"/>
                  </a:cubicBezTo>
                  <a:cubicBezTo>
                    <a:pt x="4537" y="534"/>
                    <a:pt x="0" y="10141"/>
                    <a:pt x="2369" y="28788"/>
                  </a:cubicBezTo>
                  <a:cubicBezTo>
                    <a:pt x="7673" y="29188"/>
                    <a:pt x="17346" y="29855"/>
                    <a:pt x="19881" y="30022"/>
                  </a:cubicBezTo>
                  <a:cubicBezTo>
                    <a:pt x="20048" y="28688"/>
                    <a:pt x="19948" y="24752"/>
                    <a:pt x="20215" y="19581"/>
                  </a:cubicBezTo>
                  <a:cubicBezTo>
                    <a:pt x="20315" y="17380"/>
                    <a:pt x="20515" y="14978"/>
                    <a:pt x="20815" y="12443"/>
                  </a:cubicBezTo>
                  <a:cubicBezTo>
                    <a:pt x="21249" y="8774"/>
                    <a:pt x="21949" y="5171"/>
                    <a:pt x="22917" y="1635"/>
                  </a:cubicBezTo>
                  <a:cubicBezTo>
                    <a:pt x="22917" y="1635"/>
                    <a:pt x="20849" y="1068"/>
                    <a:pt x="18480" y="701"/>
                  </a:cubicBezTo>
                  <a:cubicBezTo>
                    <a:pt x="18013" y="634"/>
                    <a:pt x="17546" y="568"/>
                    <a:pt x="17079" y="501"/>
                  </a:cubicBezTo>
                  <a:cubicBezTo>
                    <a:pt x="14611" y="201"/>
                    <a:pt x="12109" y="1"/>
                    <a:pt x="964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1"/>
            <p:cNvSpPr/>
            <p:nvPr/>
          </p:nvSpPr>
          <p:spPr>
            <a:xfrm>
              <a:off x="4234850" y="2037725"/>
              <a:ext cx="82600" cy="189325"/>
            </a:xfrm>
            <a:custGeom>
              <a:avLst/>
              <a:gdLst/>
              <a:ahLst/>
              <a:cxnLst/>
              <a:rect l="l" t="t" r="r" b="b"/>
              <a:pathLst>
                <a:path w="3304" h="7573" extrusionOk="0">
                  <a:moveTo>
                    <a:pt x="34" y="1"/>
                  </a:moveTo>
                  <a:lnTo>
                    <a:pt x="34" y="1"/>
                  </a:lnTo>
                  <a:cubicBezTo>
                    <a:pt x="1" y="2669"/>
                    <a:pt x="768" y="5305"/>
                    <a:pt x="2203" y="7573"/>
                  </a:cubicBezTo>
                  <a:cubicBezTo>
                    <a:pt x="2269" y="7073"/>
                    <a:pt x="2336" y="6572"/>
                    <a:pt x="2369" y="6072"/>
                  </a:cubicBezTo>
                  <a:cubicBezTo>
                    <a:pt x="2603" y="4137"/>
                    <a:pt x="2903" y="2169"/>
                    <a:pt x="3303" y="168"/>
                  </a:cubicBezTo>
                  <a:lnTo>
                    <a:pt x="34"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1"/>
            <p:cNvSpPr/>
            <p:nvPr/>
          </p:nvSpPr>
          <p:spPr>
            <a:xfrm>
              <a:off x="4002200" y="1679975"/>
              <a:ext cx="199325" cy="259100"/>
            </a:xfrm>
            <a:custGeom>
              <a:avLst/>
              <a:gdLst/>
              <a:ahLst/>
              <a:cxnLst/>
              <a:rect l="l" t="t" r="r" b="b"/>
              <a:pathLst>
                <a:path w="7973" h="10364" extrusionOk="0">
                  <a:moveTo>
                    <a:pt x="7806" y="1"/>
                  </a:moveTo>
                  <a:lnTo>
                    <a:pt x="2969" y="3603"/>
                  </a:lnTo>
                  <a:cubicBezTo>
                    <a:pt x="3303" y="5471"/>
                    <a:pt x="3236" y="7473"/>
                    <a:pt x="534" y="7906"/>
                  </a:cubicBezTo>
                  <a:cubicBezTo>
                    <a:pt x="0" y="8673"/>
                    <a:pt x="0" y="10141"/>
                    <a:pt x="2068" y="10308"/>
                  </a:cubicBezTo>
                  <a:cubicBezTo>
                    <a:pt x="2368" y="10345"/>
                    <a:pt x="2668" y="10364"/>
                    <a:pt x="2967" y="10364"/>
                  </a:cubicBezTo>
                  <a:cubicBezTo>
                    <a:pt x="4801" y="10364"/>
                    <a:pt x="6596" y="9673"/>
                    <a:pt x="7973" y="8440"/>
                  </a:cubicBezTo>
                  <a:cubicBezTo>
                    <a:pt x="6405" y="6705"/>
                    <a:pt x="7172" y="2369"/>
                    <a:pt x="7806" y="1"/>
                  </a:cubicBez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1"/>
            <p:cNvSpPr/>
            <p:nvPr/>
          </p:nvSpPr>
          <p:spPr>
            <a:xfrm>
              <a:off x="4016375" y="1938500"/>
              <a:ext cx="79250" cy="57900"/>
            </a:xfrm>
            <a:custGeom>
              <a:avLst/>
              <a:gdLst/>
              <a:ahLst/>
              <a:cxnLst/>
              <a:rect l="l" t="t" r="r" b="b"/>
              <a:pathLst>
                <a:path w="3170" h="2316" extrusionOk="0">
                  <a:moveTo>
                    <a:pt x="1902" y="0"/>
                  </a:moveTo>
                  <a:cubicBezTo>
                    <a:pt x="1902" y="0"/>
                    <a:pt x="234" y="434"/>
                    <a:pt x="0" y="768"/>
                  </a:cubicBezTo>
                  <a:cubicBezTo>
                    <a:pt x="34" y="1135"/>
                    <a:pt x="134" y="1468"/>
                    <a:pt x="267" y="1835"/>
                  </a:cubicBezTo>
                  <a:cubicBezTo>
                    <a:pt x="334" y="2069"/>
                    <a:pt x="534" y="2202"/>
                    <a:pt x="768" y="2202"/>
                  </a:cubicBezTo>
                  <a:cubicBezTo>
                    <a:pt x="1135" y="2202"/>
                    <a:pt x="1468" y="2235"/>
                    <a:pt x="1802" y="2302"/>
                  </a:cubicBezTo>
                  <a:cubicBezTo>
                    <a:pt x="1837" y="2311"/>
                    <a:pt x="1876" y="2315"/>
                    <a:pt x="1915" y="2315"/>
                  </a:cubicBezTo>
                  <a:cubicBezTo>
                    <a:pt x="2022" y="2315"/>
                    <a:pt x="2138" y="2284"/>
                    <a:pt x="2235" y="2235"/>
                  </a:cubicBezTo>
                  <a:cubicBezTo>
                    <a:pt x="2636" y="1968"/>
                    <a:pt x="3169" y="1568"/>
                    <a:pt x="3036" y="1101"/>
                  </a:cubicBezTo>
                  <a:cubicBezTo>
                    <a:pt x="2869" y="534"/>
                    <a:pt x="1902" y="0"/>
                    <a:pt x="190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1"/>
            <p:cNvSpPr/>
            <p:nvPr/>
          </p:nvSpPr>
          <p:spPr>
            <a:xfrm>
              <a:off x="3973000" y="1984375"/>
              <a:ext cx="87600" cy="445325"/>
            </a:xfrm>
            <a:custGeom>
              <a:avLst/>
              <a:gdLst/>
              <a:ahLst/>
              <a:cxnLst/>
              <a:rect l="l" t="t" r="r" b="b"/>
              <a:pathLst>
                <a:path w="3504" h="17813" extrusionOk="0">
                  <a:moveTo>
                    <a:pt x="2603" y="0"/>
                  </a:moveTo>
                  <a:cubicBezTo>
                    <a:pt x="1936" y="1468"/>
                    <a:pt x="401" y="10874"/>
                    <a:pt x="201" y="12275"/>
                  </a:cubicBezTo>
                  <a:cubicBezTo>
                    <a:pt x="1" y="13710"/>
                    <a:pt x="668" y="16011"/>
                    <a:pt x="1569" y="17813"/>
                  </a:cubicBezTo>
                  <a:cubicBezTo>
                    <a:pt x="2603" y="16378"/>
                    <a:pt x="3203" y="14677"/>
                    <a:pt x="3270" y="12909"/>
                  </a:cubicBezTo>
                  <a:cubicBezTo>
                    <a:pt x="3403" y="10975"/>
                    <a:pt x="3503" y="234"/>
                    <a:pt x="3503" y="234"/>
                  </a:cubicBezTo>
                  <a:lnTo>
                    <a:pt x="2603"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1"/>
            <p:cNvSpPr/>
            <p:nvPr/>
          </p:nvSpPr>
          <p:spPr>
            <a:xfrm>
              <a:off x="4063075" y="1883975"/>
              <a:ext cx="180975" cy="101250"/>
            </a:xfrm>
            <a:custGeom>
              <a:avLst/>
              <a:gdLst/>
              <a:ahLst/>
              <a:cxnLst/>
              <a:rect l="l" t="t" r="r" b="b"/>
              <a:pathLst>
                <a:path w="7239" h="4050" extrusionOk="0">
                  <a:moveTo>
                    <a:pt x="5457" y="1"/>
                  </a:moveTo>
                  <a:cubicBezTo>
                    <a:pt x="5404" y="1"/>
                    <a:pt x="5363" y="14"/>
                    <a:pt x="5338" y="46"/>
                  </a:cubicBezTo>
                  <a:cubicBezTo>
                    <a:pt x="5104" y="380"/>
                    <a:pt x="3136" y="1548"/>
                    <a:pt x="0" y="2181"/>
                  </a:cubicBezTo>
                  <a:cubicBezTo>
                    <a:pt x="634" y="2715"/>
                    <a:pt x="1135" y="3349"/>
                    <a:pt x="1535" y="4049"/>
                  </a:cubicBezTo>
                  <a:cubicBezTo>
                    <a:pt x="2569" y="3983"/>
                    <a:pt x="7239" y="1948"/>
                    <a:pt x="6572" y="347"/>
                  </a:cubicBezTo>
                  <a:cubicBezTo>
                    <a:pt x="6114" y="239"/>
                    <a:pt x="5678" y="1"/>
                    <a:pt x="5457"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1"/>
            <p:cNvSpPr/>
            <p:nvPr/>
          </p:nvSpPr>
          <p:spPr>
            <a:xfrm>
              <a:off x="3966325" y="1872575"/>
              <a:ext cx="96775" cy="106800"/>
            </a:xfrm>
            <a:custGeom>
              <a:avLst/>
              <a:gdLst/>
              <a:ahLst/>
              <a:cxnLst/>
              <a:rect l="l" t="t" r="r" b="b"/>
              <a:pathLst>
                <a:path w="3871" h="4272" extrusionOk="0">
                  <a:moveTo>
                    <a:pt x="2083" y="1"/>
                  </a:moveTo>
                  <a:cubicBezTo>
                    <a:pt x="1854" y="1"/>
                    <a:pt x="1421" y="177"/>
                    <a:pt x="968" y="202"/>
                  </a:cubicBezTo>
                  <a:cubicBezTo>
                    <a:pt x="1" y="1637"/>
                    <a:pt x="601" y="3805"/>
                    <a:pt x="1669" y="4272"/>
                  </a:cubicBezTo>
                  <a:cubicBezTo>
                    <a:pt x="2102" y="3271"/>
                    <a:pt x="3870" y="2637"/>
                    <a:pt x="3870" y="2637"/>
                  </a:cubicBezTo>
                  <a:cubicBezTo>
                    <a:pt x="1969" y="1436"/>
                    <a:pt x="2403" y="436"/>
                    <a:pt x="2236" y="69"/>
                  </a:cubicBezTo>
                  <a:cubicBezTo>
                    <a:pt x="2211" y="19"/>
                    <a:pt x="2158" y="1"/>
                    <a:pt x="20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1"/>
            <p:cNvSpPr/>
            <p:nvPr/>
          </p:nvSpPr>
          <p:spPr>
            <a:xfrm>
              <a:off x="4076425" y="1716675"/>
              <a:ext cx="73400" cy="86750"/>
            </a:xfrm>
            <a:custGeom>
              <a:avLst/>
              <a:gdLst/>
              <a:ahLst/>
              <a:cxnLst/>
              <a:rect l="l" t="t" r="r" b="b"/>
              <a:pathLst>
                <a:path w="2936" h="3470" extrusionOk="0">
                  <a:moveTo>
                    <a:pt x="2869" y="0"/>
                  </a:moveTo>
                  <a:lnTo>
                    <a:pt x="0" y="2102"/>
                  </a:lnTo>
                  <a:cubicBezTo>
                    <a:pt x="100" y="2569"/>
                    <a:pt x="134" y="3002"/>
                    <a:pt x="134" y="3469"/>
                  </a:cubicBezTo>
                  <a:cubicBezTo>
                    <a:pt x="1168" y="3369"/>
                    <a:pt x="2635" y="2369"/>
                    <a:pt x="2835" y="1301"/>
                  </a:cubicBezTo>
                  <a:cubicBezTo>
                    <a:pt x="2936" y="868"/>
                    <a:pt x="2936" y="434"/>
                    <a:pt x="2869" y="0"/>
                  </a:cubicBezTo>
                  <a:close/>
                </a:path>
              </a:pathLst>
            </a:custGeom>
            <a:solidFill>
              <a:srgbClr val="630F0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1"/>
            <p:cNvSpPr/>
            <p:nvPr/>
          </p:nvSpPr>
          <p:spPr>
            <a:xfrm>
              <a:off x="3981625" y="1487575"/>
              <a:ext cx="121125" cy="124850"/>
            </a:xfrm>
            <a:custGeom>
              <a:avLst/>
              <a:gdLst/>
              <a:ahLst/>
              <a:cxnLst/>
              <a:rect l="l" t="t" r="r" b="b"/>
              <a:pathLst>
                <a:path w="4845" h="4994" extrusionOk="0">
                  <a:moveTo>
                    <a:pt x="2291" y="1"/>
                  </a:moveTo>
                  <a:cubicBezTo>
                    <a:pt x="2104" y="1"/>
                    <a:pt x="1903" y="40"/>
                    <a:pt x="1691" y="125"/>
                  </a:cubicBezTo>
                  <a:cubicBezTo>
                    <a:pt x="481" y="570"/>
                    <a:pt x="1" y="4993"/>
                    <a:pt x="2189" y="4993"/>
                  </a:cubicBezTo>
                  <a:cubicBezTo>
                    <a:pt x="2295" y="4993"/>
                    <a:pt x="2407" y="4983"/>
                    <a:pt x="2525" y="4961"/>
                  </a:cubicBezTo>
                  <a:cubicBezTo>
                    <a:pt x="4844" y="4534"/>
                    <a:pt x="4315" y="1"/>
                    <a:pt x="229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1"/>
            <p:cNvSpPr/>
            <p:nvPr/>
          </p:nvSpPr>
          <p:spPr>
            <a:xfrm>
              <a:off x="3980900" y="1464500"/>
              <a:ext cx="274725" cy="315725"/>
            </a:xfrm>
            <a:custGeom>
              <a:avLst/>
              <a:gdLst/>
              <a:ahLst/>
              <a:cxnLst/>
              <a:rect l="l" t="t" r="r" b="b"/>
              <a:pathLst>
                <a:path w="10989" h="12629" extrusionOk="0">
                  <a:moveTo>
                    <a:pt x="5831" y="1"/>
                  </a:moveTo>
                  <a:cubicBezTo>
                    <a:pt x="5620" y="1"/>
                    <a:pt x="5406" y="16"/>
                    <a:pt x="5189" y="47"/>
                  </a:cubicBezTo>
                  <a:cubicBezTo>
                    <a:pt x="1786" y="480"/>
                    <a:pt x="118" y="5017"/>
                    <a:pt x="52" y="8019"/>
                  </a:cubicBezTo>
                  <a:cubicBezTo>
                    <a:pt x="1" y="10579"/>
                    <a:pt x="2052" y="12629"/>
                    <a:pt x="4381" y="12629"/>
                  </a:cubicBezTo>
                  <a:cubicBezTo>
                    <a:pt x="5086" y="12629"/>
                    <a:pt x="5817" y="12441"/>
                    <a:pt x="6523" y="12022"/>
                  </a:cubicBezTo>
                  <a:cubicBezTo>
                    <a:pt x="8524" y="10821"/>
                    <a:pt x="8958" y="8953"/>
                    <a:pt x="9992" y="5884"/>
                  </a:cubicBezTo>
                  <a:cubicBezTo>
                    <a:pt x="10989" y="2957"/>
                    <a:pt x="8787" y="1"/>
                    <a:pt x="5831" y="1"/>
                  </a:cubicBez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
            <p:cNvSpPr/>
            <p:nvPr/>
          </p:nvSpPr>
          <p:spPr>
            <a:xfrm>
              <a:off x="3950500" y="1351550"/>
              <a:ext cx="386125" cy="381650"/>
            </a:xfrm>
            <a:custGeom>
              <a:avLst/>
              <a:gdLst/>
              <a:ahLst/>
              <a:cxnLst/>
              <a:rect l="l" t="t" r="r" b="b"/>
              <a:pathLst>
                <a:path w="15445" h="15266" extrusionOk="0">
                  <a:moveTo>
                    <a:pt x="7895" y="1"/>
                  </a:moveTo>
                  <a:cubicBezTo>
                    <a:pt x="6095" y="1"/>
                    <a:pt x="5204" y="1477"/>
                    <a:pt x="5537" y="2597"/>
                  </a:cubicBezTo>
                  <a:cubicBezTo>
                    <a:pt x="5051" y="2251"/>
                    <a:pt x="4260" y="2063"/>
                    <a:pt x="3451" y="2063"/>
                  </a:cubicBezTo>
                  <a:cubicBezTo>
                    <a:pt x="1764" y="2063"/>
                    <a:pt x="1" y="2882"/>
                    <a:pt x="767" y="4798"/>
                  </a:cubicBezTo>
                  <a:cubicBezTo>
                    <a:pt x="1902" y="7634"/>
                    <a:pt x="8239" y="7267"/>
                    <a:pt x="10274" y="7500"/>
                  </a:cubicBezTo>
                  <a:cubicBezTo>
                    <a:pt x="7683" y="8596"/>
                    <a:pt x="8731" y="12504"/>
                    <a:pt x="10024" y="12504"/>
                  </a:cubicBezTo>
                  <a:cubicBezTo>
                    <a:pt x="10030" y="12504"/>
                    <a:pt x="10035" y="12504"/>
                    <a:pt x="10041" y="12504"/>
                  </a:cubicBezTo>
                  <a:lnTo>
                    <a:pt x="10041" y="12504"/>
                  </a:lnTo>
                  <a:cubicBezTo>
                    <a:pt x="10041" y="12504"/>
                    <a:pt x="9374" y="12604"/>
                    <a:pt x="9273" y="13938"/>
                  </a:cubicBezTo>
                  <a:cubicBezTo>
                    <a:pt x="9195" y="14699"/>
                    <a:pt x="9813" y="15265"/>
                    <a:pt x="10359" y="15265"/>
                  </a:cubicBezTo>
                  <a:cubicBezTo>
                    <a:pt x="10747" y="15265"/>
                    <a:pt x="11100" y="14979"/>
                    <a:pt x="11141" y="14272"/>
                  </a:cubicBezTo>
                  <a:cubicBezTo>
                    <a:pt x="11399" y="14332"/>
                    <a:pt x="11640" y="14360"/>
                    <a:pt x="11864" y="14360"/>
                  </a:cubicBezTo>
                  <a:cubicBezTo>
                    <a:pt x="13992" y="14360"/>
                    <a:pt x="14615" y="11840"/>
                    <a:pt x="13710" y="10602"/>
                  </a:cubicBezTo>
                  <a:cubicBezTo>
                    <a:pt x="15445" y="10135"/>
                    <a:pt x="15144" y="6666"/>
                    <a:pt x="13577" y="6266"/>
                  </a:cubicBezTo>
                  <a:cubicBezTo>
                    <a:pt x="13910" y="5499"/>
                    <a:pt x="13943" y="2930"/>
                    <a:pt x="10474" y="829"/>
                  </a:cubicBezTo>
                  <a:cubicBezTo>
                    <a:pt x="9482" y="237"/>
                    <a:pt x="8616" y="1"/>
                    <a:pt x="789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1"/>
            <p:cNvSpPr/>
            <p:nvPr/>
          </p:nvSpPr>
          <p:spPr>
            <a:xfrm>
              <a:off x="4055575" y="1669350"/>
              <a:ext cx="55900" cy="16575"/>
            </a:xfrm>
            <a:custGeom>
              <a:avLst/>
              <a:gdLst/>
              <a:ahLst/>
              <a:cxnLst/>
              <a:rect l="l" t="t" r="r" b="b"/>
              <a:pathLst>
                <a:path w="2236" h="663" extrusionOk="0">
                  <a:moveTo>
                    <a:pt x="2152" y="0"/>
                  </a:moveTo>
                  <a:cubicBezTo>
                    <a:pt x="2135" y="0"/>
                    <a:pt x="2118" y="9"/>
                    <a:pt x="2102" y="25"/>
                  </a:cubicBezTo>
                  <a:cubicBezTo>
                    <a:pt x="1695" y="336"/>
                    <a:pt x="1187" y="510"/>
                    <a:pt x="685" y="510"/>
                  </a:cubicBezTo>
                  <a:cubicBezTo>
                    <a:pt x="487" y="510"/>
                    <a:pt x="290" y="482"/>
                    <a:pt x="100" y="426"/>
                  </a:cubicBezTo>
                  <a:cubicBezTo>
                    <a:pt x="34" y="426"/>
                    <a:pt x="0" y="459"/>
                    <a:pt x="0" y="492"/>
                  </a:cubicBezTo>
                  <a:cubicBezTo>
                    <a:pt x="0" y="526"/>
                    <a:pt x="34" y="559"/>
                    <a:pt x="67" y="559"/>
                  </a:cubicBezTo>
                  <a:cubicBezTo>
                    <a:pt x="286" y="629"/>
                    <a:pt x="512" y="663"/>
                    <a:pt x="736" y="663"/>
                  </a:cubicBezTo>
                  <a:cubicBezTo>
                    <a:pt x="1262" y="663"/>
                    <a:pt x="1781" y="476"/>
                    <a:pt x="2202" y="125"/>
                  </a:cubicBezTo>
                  <a:cubicBezTo>
                    <a:pt x="2235" y="92"/>
                    <a:pt x="2235" y="59"/>
                    <a:pt x="2202" y="25"/>
                  </a:cubicBezTo>
                  <a:cubicBezTo>
                    <a:pt x="2185" y="9"/>
                    <a:pt x="2168" y="0"/>
                    <a:pt x="215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1"/>
            <p:cNvSpPr/>
            <p:nvPr/>
          </p:nvSpPr>
          <p:spPr>
            <a:xfrm>
              <a:off x="4158975" y="1632575"/>
              <a:ext cx="106775" cy="81675"/>
            </a:xfrm>
            <a:custGeom>
              <a:avLst/>
              <a:gdLst/>
              <a:ahLst/>
              <a:cxnLst/>
              <a:rect l="l" t="t" r="r" b="b"/>
              <a:pathLst>
                <a:path w="4271" h="3267" extrusionOk="0">
                  <a:moveTo>
                    <a:pt x="2679" y="0"/>
                  </a:moveTo>
                  <a:cubicBezTo>
                    <a:pt x="1868" y="0"/>
                    <a:pt x="999" y="709"/>
                    <a:pt x="568" y="1330"/>
                  </a:cubicBezTo>
                  <a:cubicBezTo>
                    <a:pt x="0" y="2163"/>
                    <a:pt x="201" y="3198"/>
                    <a:pt x="1301" y="3264"/>
                  </a:cubicBezTo>
                  <a:cubicBezTo>
                    <a:pt x="1342" y="3266"/>
                    <a:pt x="1382" y="3267"/>
                    <a:pt x="1422" y="3267"/>
                  </a:cubicBezTo>
                  <a:cubicBezTo>
                    <a:pt x="2182" y="3267"/>
                    <a:pt x="2933" y="2969"/>
                    <a:pt x="3503" y="2430"/>
                  </a:cubicBezTo>
                  <a:cubicBezTo>
                    <a:pt x="4270" y="1797"/>
                    <a:pt x="4137" y="562"/>
                    <a:pt x="3236" y="129"/>
                  </a:cubicBezTo>
                  <a:cubicBezTo>
                    <a:pt x="3058" y="40"/>
                    <a:pt x="2870" y="0"/>
                    <a:pt x="2679" y="0"/>
                  </a:cubicBez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1"/>
            <p:cNvSpPr/>
            <p:nvPr/>
          </p:nvSpPr>
          <p:spPr>
            <a:xfrm>
              <a:off x="3644450" y="2598125"/>
              <a:ext cx="477025" cy="1785475"/>
            </a:xfrm>
            <a:custGeom>
              <a:avLst/>
              <a:gdLst/>
              <a:ahLst/>
              <a:cxnLst/>
              <a:rect l="l" t="t" r="r" b="b"/>
              <a:pathLst>
                <a:path w="19081" h="71419" extrusionOk="0">
                  <a:moveTo>
                    <a:pt x="7606" y="1"/>
                  </a:moveTo>
                  <a:cubicBezTo>
                    <a:pt x="7606" y="1"/>
                    <a:pt x="1368" y="27154"/>
                    <a:pt x="701" y="37094"/>
                  </a:cubicBezTo>
                  <a:cubicBezTo>
                    <a:pt x="0" y="47502"/>
                    <a:pt x="1234" y="70118"/>
                    <a:pt x="1234" y="70118"/>
                  </a:cubicBezTo>
                  <a:lnTo>
                    <a:pt x="6638" y="71419"/>
                  </a:lnTo>
                  <a:cubicBezTo>
                    <a:pt x="6638" y="71419"/>
                    <a:pt x="8573" y="50304"/>
                    <a:pt x="10207" y="38695"/>
                  </a:cubicBezTo>
                  <a:cubicBezTo>
                    <a:pt x="10641" y="35593"/>
                    <a:pt x="11342" y="31290"/>
                    <a:pt x="12342" y="26653"/>
                  </a:cubicBezTo>
                  <a:cubicBezTo>
                    <a:pt x="13643" y="20849"/>
                    <a:pt x="15278" y="14578"/>
                    <a:pt x="16612" y="9641"/>
                  </a:cubicBezTo>
                  <a:cubicBezTo>
                    <a:pt x="18013" y="4471"/>
                    <a:pt x="19080" y="801"/>
                    <a:pt x="19080" y="801"/>
                  </a:cubicBezTo>
                  <a:lnTo>
                    <a:pt x="7606"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1"/>
            <p:cNvSpPr/>
            <p:nvPr/>
          </p:nvSpPr>
          <p:spPr>
            <a:xfrm>
              <a:off x="3938825" y="2774925"/>
              <a:ext cx="120100" cy="489550"/>
            </a:xfrm>
            <a:custGeom>
              <a:avLst/>
              <a:gdLst/>
              <a:ahLst/>
              <a:cxnLst/>
              <a:rect l="l" t="t" r="r" b="b"/>
              <a:pathLst>
                <a:path w="4804" h="19582" extrusionOk="0">
                  <a:moveTo>
                    <a:pt x="3603" y="1"/>
                  </a:moveTo>
                  <a:cubicBezTo>
                    <a:pt x="767" y="3403"/>
                    <a:pt x="0" y="13911"/>
                    <a:pt x="567" y="19581"/>
                  </a:cubicBezTo>
                  <a:cubicBezTo>
                    <a:pt x="1835" y="13777"/>
                    <a:pt x="3469" y="7506"/>
                    <a:pt x="4804" y="2569"/>
                  </a:cubicBezTo>
                  <a:lnTo>
                    <a:pt x="3603"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
            <p:cNvSpPr/>
            <p:nvPr/>
          </p:nvSpPr>
          <p:spPr>
            <a:xfrm>
              <a:off x="3988850" y="2608975"/>
              <a:ext cx="350275" cy="1768800"/>
            </a:xfrm>
            <a:custGeom>
              <a:avLst/>
              <a:gdLst/>
              <a:ahLst/>
              <a:cxnLst/>
              <a:rect l="l" t="t" r="r" b="b"/>
              <a:pathLst>
                <a:path w="14011" h="70752" extrusionOk="0">
                  <a:moveTo>
                    <a:pt x="1" y="1"/>
                  </a:moveTo>
                  <a:cubicBezTo>
                    <a:pt x="1" y="1"/>
                    <a:pt x="1268" y="28087"/>
                    <a:pt x="2636" y="37594"/>
                  </a:cubicBezTo>
                  <a:cubicBezTo>
                    <a:pt x="4137" y="48002"/>
                    <a:pt x="8006" y="70751"/>
                    <a:pt x="8006" y="70751"/>
                  </a:cubicBezTo>
                  <a:lnTo>
                    <a:pt x="14011" y="70751"/>
                  </a:lnTo>
                  <a:cubicBezTo>
                    <a:pt x="14011" y="70751"/>
                    <a:pt x="12343" y="49102"/>
                    <a:pt x="11209" y="38928"/>
                  </a:cubicBezTo>
                  <a:cubicBezTo>
                    <a:pt x="9908" y="27320"/>
                    <a:pt x="11309" y="801"/>
                    <a:pt x="11309" y="801"/>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
            <p:cNvSpPr/>
            <p:nvPr/>
          </p:nvSpPr>
          <p:spPr>
            <a:xfrm>
              <a:off x="4160650" y="4324375"/>
              <a:ext cx="195150" cy="56725"/>
            </a:xfrm>
            <a:custGeom>
              <a:avLst/>
              <a:gdLst/>
              <a:ahLst/>
              <a:cxnLst/>
              <a:rect l="l" t="t" r="r" b="b"/>
              <a:pathLst>
                <a:path w="7806" h="2269" extrusionOk="0">
                  <a:moveTo>
                    <a:pt x="0" y="0"/>
                  </a:moveTo>
                  <a:lnTo>
                    <a:pt x="400" y="2269"/>
                  </a:lnTo>
                  <a:lnTo>
                    <a:pt x="7472" y="2269"/>
                  </a:lnTo>
                  <a:lnTo>
                    <a:pt x="7806" y="134"/>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1"/>
            <p:cNvSpPr/>
            <p:nvPr/>
          </p:nvSpPr>
          <p:spPr>
            <a:xfrm>
              <a:off x="3661950" y="4302700"/>
              <a:ext cx="175975" cy="86750"/>
            </a:xfrm>
            <a:custGeom>
              <a:avLst/>
              <a:gdLst/>
              <a:ahLst/>
              <a:cxnLst/>
              <a:rect l="l" t="t" r="r" b="b"/>
              <a:pathLst>
                <a:path w="7039" h="3470" extrusionOk="0">
                  <a:moveTo>
                    <a:pt x="1" y="0"/>
                  </a:moveTo>
                  <a:lnTo>
                    <a:pt x="167" y="2302"/>
                  </a:lnTo>
                  <a:lnTo>
                    <a:pt x="6338" y="3469"/>
                  </a:lnTo>
                  <a:lnTo>
                    <a:pt x="7039" y="1334"/>
                  </a:lnTo>
                  <a:lnTo>
                    <a:pt x="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1"/>
            <p:cNvSpPr/>
            <p:nvPr/>
          </p:nvSpPr>
          <p:spPr>
            <a:xfrm>
              <a:off x="4094750" y="1591475"/>
              <a:ext cx="18375" cy="23575"/>
            </a:xfrm>
            <a:custGeom>
              <a:avLst/>
              <a:gdLst/>
              <a:ahLst/>
              <a:cxnLst/>
              <a:rect l="l" t="t" r="r" b="b"/>
              <a:pathLst>
                <a:path w="735" h="943" extrusionOk="0">
                  <a:moveTo>
                    <a:pt x="458" y="1"/>
                  </a:moveTo>
                  <a:cubicBezTo>
                    <a:pt x="301" y="1"/>
                    <a:pt x="129" y="158"/>
                    <a:pt x="68" y="372"/>
                  </a:cubicBezTo>
                  <a:cubicBezTo>
                    <a:pt x="1" y="639"/>
                    <a:pt x="101" y="905"/>
                    <a:pt x="268" y="939"/>
                  </a:cubicBezTo>
                  <a:cubicBezTo>
                    <a:pt x="279" y="942"/>
                    <a:pt x="291" y="943"/>
                    <a:pt x="303" y="943"/>
                  </a:cubicBezTo>
                  <a:cubicBezTo>
                    <a:pt x="434" y="943"/>
                    <a:pt x="607" y="783"/>
                    <a:pt x="668" y="538"/>
                  </a:cubicBezTo>
                  <a:cubicBezTo>
                    <a:pt x="735" y="305"/>
                    <a:pt x="635" y="38"/>
                    <a:pt x="501" y="5"/>
                  </a:cubicBezTo>
                  <a:cubicBezTo>
                    <a:pt x="487" y="2"/>
                    <a:pt x="472" y="1"/>
                    <a:pt x="45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
            <p:cNvSpPr/>
            <p:nvPr/>
          </p:nvSpPr>
          <p:spPr>
            <a:xfrm>
              <a:off x="4023050" y="1572300"/>
              <a:ext cx="17525" cy="23575"/>
            </a:xfrm>
            <a:custGeom>
              <a:avLst/>
              <a:gdLst/>
              <a:ahLst/>
              <a:cxnLst/>
              <a:rect l="l" t="t" r="r" b="b"/>
              <a:pathLst>
                <a:path w="701" h="943" extrusionOk="0">
                  <a:moveTo>
                    <a:pt x="424" y="0"/>
                  </a:moveTo>
                  <a:cubicBezTo>
                    <a:pt x="268" y="0"/>
                    <a:pt x="97" y="161"/>
                    <a:pt x="67" y="405"/>
                  </a:cubicBezTo>
                  <a:cubicBezTo>
                    <a:pt x="0" y="638"/>
                    <a:pt x="67" y="905"/>
                    <a:pt x="234" y="939"/>
                  </a:cubicBezTo>
                  <a:cubicBezTo>
                    <a:pt x="248" y="941"/>
                    <a:pt x="262" y="943"/>
                    <a:pt x="277" y="943"/>
                  </a:cubicBezTo>
                  <a:cubicBezTo>
                    <a:pt x="428" y="943"/>
                    <a:pt x="573" y="785"/>
                    <a:pt x="634" y="572"/>
                  </a:cubicBezTo>
                  <a:cubicBezTo>
                    <a:pt x="701" y="305"/>
                    <a:pt x="634" y="38"/>
                    <a:pt x="467" y="5"/>
                  </a:cubicBezTo>
                  <a:cubicBezTo>
                    <a:pt x="453" y="2"/>
                    <a:pt x="439" y="0"/>
                    <a:pt x="42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
            <p:cNvSpPr/>
            <p:nvPr/>
          </p:nvSpPr>
          <p:spPr>
            <a:xfrm>
              <a:off x="4010525" y="1592425"/>
              <a:ext cx="45075" cy="58450"/>
            </a:xfrm>
            <a:custGeom>
              <a:avLst/>
              <a:gdLst/>
              <a:ahLst/>
              <a:cxnLst/>
              <a:rect l="l" t="t" r="r" b="b"/>
              <a:pathLst>
                <a:path w="1803" h="2338" extrusionOk="0">
                  <a:moveTo>
                    <a:pt x="1802" y="0"/>
                  </a:moveTo>
                  <a:cubicBezTo>
                    <a:pt x="1268" y="701"/>
                    <a:pt x="668" y="1301"/>
                    <a:pt x="1" y="1868"/>
                  </a:cubicBezTo>
                  <a:cubicBezTo>
                    <a:pt x="268" y="2295"/>
                    <a:pt x="876" y="2338"/>
                    <a:pt x="1109" y="2338"/>
                  </a:cubicBezTo>
                  <a:cubicBezTo>
                    <a:pt x="1167" y="2338"/>
                    <a:pt x="1202" y="2335"/>
                    <a:pt x="1202" y="2335"/>
                  </a:cubicBezTo>
                  <a:lnTo>
                    <a:pt x="1802" y="0"/>
                  </a:lnTo>
                  <a:close/>
                </a:path>
              </a:pathLst>
            </a:custGeom>
            <a:solidFill>
              <a:srgbClr val="630F0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
            <p:cNvSpPr/>
            <p:nvPr/>
          </p:nvSpPr>
          <p:spPr>
            <a:xfrm>
              <a:off x="4105025" y="1555650"/>
              <a:ext cx="33950" cy="28450"/>
            </a:xfrm>
            <a:custGeom>
              <a:avLst/>
              <a:gdLst/>
              <a:ahLst/>
              <a:cxnLst/>
              <a:rect l="l" t="t" r="r" b="b"/>
              <a:pathLst>
                <a:path w="1358" h="1138" extrusionOk="0">
                  <a:moveTo>
                    <a:pt x="227" y="1"/>
                  </a:moveTo>
                  <a:cubicBezTo>
                    <a:pt x="51" y="1"/>
                    <a:pt x="1" y="272"/>
                    <a:pt x="190" y="304"/>
                  </a:cubicBezTo>
                  <a:cubicBezTo>
                    <a:pt x="557" y="404"/>
                    <a:pt x="891" y="671"/>
                    <a:pt x="1024" y="1071"/>
                  </a:cubicBezTo>
                  <a:cubicBezTo>
                    <a:pt x="1058" y="1104"/>
                    <a:pt x="1091" y="1138"/>
                    <a:pt x="1158" y="1138"/>
                  </a:cubicBezTo>
                  <a:lnTo>
                    <a:pt x="1224" y="1138"/>
                  </a:lnTo>
                  <a:cubicBezTo>
                    <a:pt x="1291" y="1104"/>
                    <a:pt x="1358" y="1004"/>
                    <a:pt x="1325" y="937"/>
                  </a:cubicBezTo>
                  <a:cubicBezTo>
                    <a:pt x="1124" y="470"/>
                    <a:pt x="724" y="103"/>
                    <a:pt x="257" y="3"/>
                  </a:cubicBezTo>
                  <a:cubicBezTo>
                    <a:pt x="247" y="2"/>
                    <a:pt x="236" y="1"/>
                    <a:pt x="22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
            <p:cNvSpPr/>
            <p:nvPr/>
          </p:nvSpPr>
          <p:spPr>
            <a:xfrm>
              <a:off x="4004700" y="1528950"/>
              <a:ext cx="37550" cy="20950"/>
            </a:xfrm>
            <a:custGeom>
              <a:avLst/>
              <a:gdLst/>
              <a:ahLst/>
              <a:cxnLst/>
              <a:rect l="l" t="t" r="r" b="b"/>
              <a:pathLst>
                <a:path w="1502" h="838" extrusionOk="0">
                  <a:moveTo>
                    <a:pt x="1273" y="1"/>
                  </a:moveTo>
                  <a:cubicBezTo>
                    <a:pt x="809" y="1"/>
                    <a:pt x="380" y="227"/>
                    <a:pt x="67" y="571"/>
                  </a:cubicBezTo>
                  <a:cubicBezTo>
                    <a:pt x="0" y="638"/>
                    <a:pt x="0" y="738"/>
                    <a:pt x="67" y="805"/>
                  </a:cubicBezTo>
                  <a:cubicBezTo>
                    <a:pt x="100" y="805"/>
                    <a:pt x="134" y="838"/>
                    <a:pt x="167" y="838"/>
                  </a:cubicBezTo>
                  <a:cubicBezTo>
                    <a:pt x="201" y="838"/>
                    <a:pt x="267" y="838"/>
                    <a:pt x="301" y="771"/>
                  </a:cubicBezTo>
                  <a:cubicBezTo>
                    <a:pt x="545" y="496"/>
                    <a:pt x="873" y="333"/>
                    <a:pt x="1234" y="333"/>
                  </a:cubicBezTo>
                  <a:cubicBezTo>
                    <a:pt x="1267" y="333"/>
                    <a:pt x="1301" y="335"/>
                    <a:pt x="1335" y="338"/>
                  </a:cubicBezTo>
                  <a:cubicBezTo>
                    <a:pt x="1401" y="338"/>
                    <a:pt x="1501" y="271"/>
                    <a:pt x="1501" y="204"/>
                  </a:cubicBezTo>
                  <a:cubicBezTo>
                    <a:pt x="1501" y="104"/>
                    <a:pt x="1468" y="37"/>
                    <a:pt x="1368" y="4"/>
                  </a:cubicBezTo>
                  <a:cubicBezTo>
                    <a:pt x="1336" y="2"/>
                    <a:pt x="1305" y="1"/>
                    <a:pt x="127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
            <p:cNvSpPr/>
            <p:nvPr/>
          </p:nvSpPr>
          <p:spPr>
            <a:xfrm>
              <a:off x="4182325" y="4472675"/>
              <a:ext cx="43400" cy="21000"/>
            </a:xfrm>
            <a:custGeom>
              <a:avLst/>
              <a:gdLst/>
              <a:ahLst/>
              <a:cxnLst/>
              <a:rect l="l" t="t" r="r" b="b"/>
              <a:pathLst>
                <a:path w="1736" h="840" extrusionOk="0">
                  <a:moveTo>
                    <a:pt x="334" y="139"/>
                  </a:moveTo>
                  <a:cubicBezTo>
                    <a:pt x="734" y="206"/>
                    <a:pt x="1101" y="373"/>
                    <a:pt x="1435" y="606"/>
                  </a:cubicBezTo>
                  <a:cubicBezTo>
                    <a:pt x="1282" y="662"/>
                    <a:pt x="1117" y="689"/>
                    <a:pt x="950" y="689"/>
                  </a:cubicBezTo>
                  <a:cubicBezTo>
                    <a:pt x="718" y="689"/>
                    <a:pt x="481" y="637"/>
                    <a:pt x="267" y="540"/>
                  </a:cubicBezTo>
                  <a:cubicBezTo>
                    <a:pt x="201" y="473"/>
                    <a:pt x="167" y="373"/>
                    <a:pt x="167" y="273"/>
                  </a:cubicBezTo>
                  <a:cubicBezTo>
                    <a:pt x="167" y="206"/>
                    <a:pt x="201" y="173"/>
                    <a:pt x="234" y="173"/>
                  </a:cubicBezTo>
                  <a:cubicBezTo>
                    <a:pt x="267" y="139"/>
                    <a:pt x="301" y="139"/>
                    <a:pt x="334" y="139"/>
                  </a:cubicBezTo>
                  <a:close/>
                  <a:moveTo>
                    <a:pt x="348" y="0"/>
                  </a:moveTo>
                  <a:cubicBezTo>
                    <a:pt x="278" y="0"/>
                    <a:pt x="217" y="12"/>
                    <a:pt x="167" y="39"/>
                  </a:cubicBezTo>
                  <a:cubicBezTo>
                    <a:pt x="67" y="73"/>
                    <a:pt x="34" y="139"/>
                    <a:pt x="34" y="239"/>
                  </a:cubicBezTo>
                  <a:cubicBezTo>
                    <a:pt x="0" y="406"/>
                    <a:pt x="67" y="540"/>
                    <a:pt x="201" y="673"/>
                  </a:cubicBezTo>
                  <a:cubicBezTo>
                    <a:pt x="367" y="773"/>
                    <a:pt x="601" y="840"/>
                    <a:pt x="834" y="840"/>
                  </a:cubicBezTo>
                  <a:cubicBezTo>
                    <a:pt x="1101" y="806"/>
                    <a:pt x="1401" y="773"/>
                    <a:pt x="1668" y="706"/>
                  </a:cubicBezTo>
                  <a:cubicBezTo>
                    <a:pt x="1702" y="706"/>
                    <a:pt x="1735" y="673"/>
                    <a:pt x="1735" y="640"/>
                  </a:cubicBezTo>
                  <a:cubicBezTo>
                    <a:pt x="1735" y="606"/>
                    <a:pt x="1735" y="573"/>
                    <a:pt x="1702" y="573"/>
                  </a:cubicBezTo>
                  <a:cubicBezTo>
                    <a:pt x="1586" y="486"/>
                    <a:pt x="797" y="0"/>
                    <a:pt x="34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
            <p:cNvSpPr/>
            <p:nvPr/>
          </p:nvSpPr>
          <p:spPr>
            <a:xfrm>
              <a:off x="4198175" y="4453625"/>
              <a:ext cx="27550" cy="36725"/>
            </a:xfrm>
            <a:custGeom>
              <a:avLst/>
              <a:gdLst/>
              <a:ahLst/>
              <a:cxnLst/>
              <a:rect l="l" t="t" r="r" b="b"/>
              <a:pathLst>
                <a:path w="1102" h="1469" extrusionOk="0">
                  <a:moveTo>
                    <a:pt x="367" y="134"/>
                  </a:moveTo>
                  <a:cubicBezTo>
                    <a:pt x="434" y="134"/>
                    <a:pt x="501" y="167"/>
                    <a:pt x="534" y="201"/>
                  </a:cubicBezTo>
                  <a:cubicBezTo>
                    <a:pt x="767" y="501"/>
                    <a:pt x="901" y="868"/>
                    <a:pt x="934" y="1235"/>
                  </a:cubicBezTo>
                  <a:cubicBezTo>
                    <a:pt x="601" y="968"/>
                    <a:pt x="167" y="434"/>
                    <a:pt x="200" y="234"/>
                  </a:cubicBezTo>
                  <a:cubicBezTo>
                    <a:pt x="200" y="201"/>
                    <a:pt x="234" y="134"/>
                    <a:pt x="334" y="134"/>
                  </a:cubicBezTo>
                  <a:close/>
                  <a:moveTo>
                    <a:pt x="300" y="1"/>
                  </a:moveTo>
                  <a:cubicBezTo>
                    <a:pt x="167" y="1"/>
                    <a:pt x="67" y="101"/>
                    <a:pt x="67" y="234"/>
                  </a:cubicBezTo>
                  <a:cubicBezTo>
                    <a:pt x="0" y="568"/>
                    <a:pt x="634" y="1302"/>
                    <a:pt x="968" y="1468"/>
                  </a:cubicBezTo>
                  <a:lnTo>
                    <a:pt x="1068" y="1468"/>
                  </a:lnTo>
                  <a:cubicBezTo>
                    <a:pt x="1068" y="1468"/>
                    <a:pt x="1101" y="1435"/>
                    <a:pt x="1101" y="1402"/>
                  </a:cubicBezTo>
                  <a:cubicBezTo>
                    <a:pt x="1101" y="1368"/>
                    <a:pt x="1001" y="434"/>
                    <a:pt x="634" y="101"/>
                  </a:cubicBezTo>
                  <a:cubicBezTo>
                    <a:pt x="534" y="34"/>
                    <a:pt x="434" y="1"/>
                    <a:pt x="30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
            <p:cNvSpPr/>
            <p:nvPr/>
          </p:nvSpPr>
          <p:spPr>
            <a:xfrm>
              <a:off x="3639425" y="4442450"/>
              <a:ext cx="50075" cy="25375"/>
            </a:xfrm>
            <a:custGeom>
              <a:avLst/>
              <a:gdLst/>
              <a:ahLst/>
              <a:cxnLst/>
              <a:rect l="l" t="t" r="r" b="b"/>
              <a:pathLst>
                <a:path w="2003" h="1015" extrusionOk="0">
                  <a:moveTo>
                    <a:pt x="334" y="173"/>
                  </a:moveTo>
                  <a:cubicBezTo>
                    <a:pt x="633" y="173"/>
                    <a:pt x="1239" y="539"/>
                    <a:pt x="1702" y="848"/>
                  </a:cubicBezTo>
                  <a:cubicBezTo>
                    <a:pt x="968" y="848"/>
                    <a:pt x="435" y="715"/>
                    <a:pt x="268" y="514"/>
                  </a:cubicBezTo>
                  <a:cubicBezTo>
                    <a:pt x="201" y="414"/>
                    <a:pt x="201" y="348"/>
                    <a:pt x="234" y="248"/>
                  </a:cubicBezTo>
                  <a:cubicBezTo>
                    <a:pt x="234" y="214"/>
                    <a:pt x="234" y="181"/>
                    <a:pt x="268" y="181"/>
                  </a:cubicBezTo>
                  <a:cubicBezTo>
                    <a:pt x="288" y="176"/>
                    <a:pt x="310" y="173"/>
                    <a:pt x="334" y="173"/>
                  </a:cubicBezTo>
                  <a:close/>
                  <a:moveTo>
                    <a:pt x="331" y="0"/>
                  </a:moveTo>
                  <a:cubicBezTo>
                    <a:pt x="295" y="0"/>
                    <a:pt x="263" y="5"/>
                    <a:pt x="234" y="14"/>
                  </a:cubicBezTo>
                  <a:cubicBezTo>
                    <a:pt x="134" y="47"/>
                    <a:pt x="68" y="114"/>
                    <a:pt x="68" y="181"/>
                  </a:cubicBezTo>
                  <a:cubicBezTo>
                    <a:pt x="1" y="348"/>
                    <a:pt x="34" y="481"/>
                    <a:pt x="134" y="614"/>
                  </a:cubicBezTo>
                  <a:cubicBezTo>
                    <a:pt x="435" y="981"/>
                    <a:pt x="1402" y="1015"/>
                    <a:pt x="1936" y="1015"/>
                  </a:cubicBezTo>
                  <a:cubicBezTo>
                    <a:pt x="1969" y="1015"/>
                    <a:pt x="2002" y="981"/>
                    <a:pt x="2002" y="948"/>
                  </a:cubicBezTo>
                  <a:cubicBezTo>
                    <a:pt x="2002" y="915"/>
                    <a:pt x="2002" y="881"/>
                    <a:pt x="1969" y="848"/>
                  </a:cubicBezTo>
                  <a:cubicBezTo>
                    <a:pt x="1845" y="755"/>
                    <a:pt x="800" y="0"/>
                    <a:pt x="33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1"/>
            <p:cNvSpPr/>
            <p:nvPr/>
          </p:nvSpPr>
          <p:spPr>
            <a:xfrm>
              <a:off x="3661125" y="4427625"/>
              <a:ext cx="30050" cy="40200"/>
            </a:xfrm>
            <a:custGeom>
              <a:avLst/>
              <a:gdLst/>
              <a:ahLst/>
              <a:cxnLst/>
              <a:rect l="l" t="t" r="r" b="b"/>
              <a:pathLst>
                <a:path w="1202" h="1608" extrusionOk="0">
                  <a:moveTo>
                    <a:pt x="434" y="140"/>
                  </a:moveTo>
                  <a:cubicBezTo>
                    <a:pt x="534" y="140"/>
                    <a:pt x="634" y="207"/>
                    <a:pt x="701" y="307"/>
                  </a:cubicBezTo>
                  <a:cubicBezTo>
                    <a:pt x="901" y="607"/>
                    <a:pt x="1001" y="974"/>
                    <a:pt x="968" y="1374"/>
                  </a:cubicBezTo>
                  <a:cubicBezTo>
                    <a:pt x="601" y="1074"/>
                    <a:pt x="200" y="407"/>
                    <a:pt x="267" y="207"/>
                  </a:cubicBezTo>
                  <a:cubicBezTo>
                    <a:pt x="267" y="207"/>
                    <a:pt x="267" y="140"/>
                    <a:pt x="334" y="140"/>
                  </a:cubicBezTo>
                  <a:close/>
                  <a:moveTo>
                    <a:pt x="359" y="0"/>
                  </a:moveTo>
                  <a:cubicBezTo>
                    <a:pt x="208" y="0"/>
                    <a:pt x="129" y="87"/>
                    <a:pt x="100" y="173"/>
                  </a:cubicBezTo>
                  <a:cubicBezTo>
                    <a:pt x="0" y="507"/>
                    <a:pt x="634" y="1341"/>
                    <a:pt x="1001" y="1608"/>
                  </a:cubicBezTo>
                  <a:lnTo>
                    <a:pt x="1101" y="1608"/>
                  </a:lnTo>
                  <a:cubicBezTo>
                    <a:pt x="1101" y="1574"/>
                    <a:pt x="1134" y="1574"/>
                    <a:pt x="1134" y="1541"/>
                  </a:cubicBezTo>
                  <a:cubicBezTo>
                    <a:pt x="1134" y="1508"/>
                    <a:pt x="1201" y="607"/>
                    <a:pt x="834" y="207"/>
                  </a:cubicBezTo>
                  <a:cubicBezTo>
                    <a:pt x="734" y="73"/>
                    <a:pt x="601" y="7"/>
                    <a:pt x="434" y="7"/>
                  </a:cubicBezTo>
                  <a:cubicBezTo>
                    <a:pt x="407" y="2"/>
                    <a:pt x="382" y="0"/>
                    <a:pt x="35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1"/>
            <p:cNvSpPr/>
            <p:nvPr/>
          </p:nvSpPr>
          <p:spPr>
            <a:xfrm>
              <a:off x="3395925" y="2262050"/>
              <a:ext cx="826450" cy="867625"/>
            </a:xfrm>
            <a:custGeom>
              <a:avLst/>
              <a:gdLst/>
              <a:ahLst/>
              <a:cxnLst/>
              <a:rect l="l" t="t" r="r" b="b"/>
              <a:pathLst>
                <a:path w="33058" h="34705" extrusionOk="0">
                  <a:moveTo>
                    <a:pt x="21816" y="1"/>
                  </a:moveTo>
                  <a:lnTo>
                    <a:pt x="1" y="30523"/>
                  </a:lnTo>
                  <a:lnTo>
                    <a:pt x="1335" y="31457"/>
                  </a:lnTo>
                  <a:cubicBezTo>
                    <a:pt x="4563" y="33652"/>
                    <a:pt x="8231" y="34704"/>
                    <a:pt x="11860" y="34704"/>
                  </a:cubicBezTo>
                  <a:cubicBezTo>
                    <a:pt x="17717" y="34704"/>
                    <a:pt x="23474" y="31962"/>
                    <a:pt x="27120" y="26854"/>
                  </a:cubicBezTo>
                  <a:cubicBezTo>
                    <a:pt x="33058" y="18548"/>
                    <a:pt x="31290" y="7073"/>
                    <a:pt x="23151" y="935"/>
                  </a:cubicBezTo>
                  <a:lnTo>
                    <a:pt x="2181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1"/>
            <p:cNvSpPr/>
            <p:nvPr/>
          </p:nvSpPr>
          <p:spPr>
            <a:xfrm>
              <a:off x="3395925" y="2262050"/>
              <a:ext cx="826450" cy="867625"/>
            </a:xfrm>
            <a:custGeom>
              <a:avLst/>
              <a:gdLst/>
              <a:ahLst/>
              <a:cxnLst/>
              <a:rect l="l" t="t" r="r" b="b"/>
              <a:pathLst>
                <a:path w="33058" h="34705" extrusionOk="0">
                  <a:moveTo>
                    <a:pt x="21816" y="1"/>
                  </a:moveTo>
                  <a:lnTo>
                    <a:pt x="1" y="30523"/>
                  </a:lnTo>
                  <a:lnTo>
                    <a:pt x="1335" y="31457"/>
                  </a:lnTo>
                  <a:cubicBezTo>
                    <a:pt x="4563" y="33652"/>
                    <a:pt x="8231" y="34704"/>
                    <a:pt x="11860" y="34704"/>
                  </a:cubicBezTo>
                  <a:cubicBezTo>
                    <a:pt x="17717" y="34704"/>
                    <a:pt x="23474" y="31962"/>
                    <a:pt x="27120" y="26854"/>
                  </a:cubicBezTo>
                  <a:cubicBezTo>
                    <a:pt x="33058" y="18548"/>
                    <a:pt x="31290" y="7073"/>
                    <a:pt x="23151" y="935"/>
                  </a:cubicBezTo>
                  <a:lnTo>
                    <a:pt x="21816"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1"/>
            <p:cNvSpPr/>
            <p:nvPr/>
          </p:nvSpPr>
          <p:spPr>
            <a:xfrm>
              <a:off x="3159100" y="2510575"/>
              <a:ext cx="32550" cy="192650"/>
            </a:xfrm>
            <a:custGeom>
              <a:avLst/>
              <a:gdLst/>
              <a:ahLst/>
              <a:cxnLst/>
              <a:rect l="l" t="t" r="r" b="b"/>
              <a:pathLst>
                <a:path w="1302" h="7706" extrusionOk="0">
                  <a:moveTo>
                    <a:pt x="901" y="0"/>
                  </a:moveTo>
                  <a:cubicBezTo>
                    <a:pt x="200" y="2502"/>
                    <a:pt x="0" y="5137"/>
                    <a:pt x="334" y="7706"/>
                  </a:cubicBezTo>
                  <a:lnTo>
                    <a:pt x="767" y="7673"/>
                  </a:lnTo>
                  <a:cubicBezTo>
                    <a:pt x="434" y="5137"/>
                    <a:pt x="634" y="2569"/>
                    <a:pt x="1301" y="100"/>
                  </a:cubicBezTo>
                  <a:lnTo>
                    <a:pt x="90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1"/>
            <p:cNvSpPr/>
            <p:nvPr/>
          </p:nvSpPr>
          <p:spPr>
            <a:xfrm>
              <a:off x="3176600" y="2754075"/>
              <a:ext cx="32550" cy="75075"/>
            </a:xfrm>
            <a:custGeom>
              <a:avLst/>
              <a:gdLst/>
              <a:ahLst/>
              <a:cxnLst/>
              <a:rect l="l" t="t" r="r" b="b"/>
              <a:pathLst>
                <a:path w="1302" h="3003" extrusionOk="0">
                  <a:moveTo>
                    <a:pt x="401" y="1"/>
                  </a:moveTo>
                  <a:lnTo>
                    <a:pt x="1" y="67"/>
                  </a:lnTo>
                  <a:cubicBezTo>
                    <a:pt x="201" y="1068"/>
                    <a:pt x="501" y="2035"/>
                    <a:pt x="901" y="3003"/>
                  </a:cubicBezTo>
                  <a:lnTo>
                    <a:pt x="1302" y="2836"/>
                  </a:lnTo>
                  <a:cubicBezTo>
                    <a:pt x="935" y="1902"/>
                    <a:pt x="635" y="968"/>
                    <a:pt x="4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1"/>
            <p:cNvSpPr/>
            <p:nvPr/>
          </p:nvSpPr>
          <p:spPr>
            <a:xfrm>
              <a:off x="3157425" y="2174125"/>
              <a:ext cx="1023250" cy="938150"/>
            </a:xfrm>
            <a:custGeom>
              <a:avLst/>
              <a:gdLst/>
              <a:ahLst/>
              <a:cxnLst/>
              <a:rect l="l" t="t" r="r" b="b"/>
              <a:pathLst>
                <a:path w="40930" h="37526" extrusionOk="0">
                  <a:moveTo>
                    <a:pt x="20446" y="0"/>
                  </a:moveTo>
                  <a:cubicBezTo>
                    <a:pt x="19204" y="0"/>
                    <a:pt x="17943" y="125"/>
                    <a:pt x="16679" y="382"/>
                  </a:cubicBezTo>
                  <a:cubicBezTo>
                    <a:pt x="6539" y="2484"/>
                    <a:pt x="1" y="12391"/>
                    <a:pt x="2102" y="22565"/>
                  </a:cubicBezTo>
                  <a:cubicBezTo>
                    <a:pt x="3911" y="31437"/>
                    <a:pt x="11746" y="37525"/>
                    <a:pt x="20469" y="37525"/>
                  </a:cubicBezTo>
                  <a:cubicBezTo>
                    <a:pt x="21717" y="37525"/>
                    <a:pt x="22982" y="37401"/>
                    <a:pt x="24251" y="37142"/>
                  </a:cubicBezTo>
                  <a:cubicBezTo>
                    <a:pt x="34392" y="35041"/>
                    <a:pt x="40930" y="25133"/>
                    <a:pt x="38828" y="14993"/>
                  </a:cubicBezTo>
                  <a:cubicBezTo>
                    <a:pt x="36989" y="6117"/>
                    <a:pt x="29169" y="0"/>
                    <a:pt x="204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1"/>
            <p:cNvSpPr/>
            <p:nvPr/>
          </p:nvSpPr>
          <p:spPr>
            <a:xfrm>
              <a:off x="3465150" y="2426350"/>
              <a:ext cx="398650" cy="444500"/>
            </a:xfrm>
            <a:custGeom>
              <a:avLst/>
              <a:gdLst/>
              <a:ahLst/>
              <a:cxnLst/>
              <a:rect l="l" t="t" r="r" b="b"/>
              <a:pathLst>
                <a:path w="15946" h="17780" extrusionOk="0">
                  <a:moveTo>
                    <a:pt x="10387" y="3002"/>
                  </a:moveTo>
                  <a:cubicBezTo>
                    <a:pt x="10625" y="3002"/>
                    <a:pt x="10858" y="3036"/>
                    <a:pt x="11075" y="3103"/>
                  </a:cubicBezTo>
                  <a:lnTo>
                    <a:pt x="8640" y="6505"/>
                  </a:lnTo>
                  <a:cubicBezTo>
                    <a:pt x="8373" y="6071"/>
                    <a:pt x="8240" y="5604"/>
                    <a:pt x="8206" y="5104"/>
                  </a:cubicBezTo>
                  <a:cubicBezTo>
                    <a:pt x="8206" y="4670"/>
                    <a:pt x="8340" y="4237"/>
                    <a:pt x="8606" y="3903"/>
                  </a:cubicBezTo>
                  <a:cubicBezTo>
                    <a:pt x="8873" y="3536"/>
                    <a:pt x="9240" y="3236"/>
                    <a:pt x="9674" y="3103"/>
                  </a:cubicBezTo>
                  <a:cubicBezTo>
                    <a:pt x="9907" y="3036"/>
                    <a:pt x="10149" y="3002"/>
                    <a:pt x="10387" y="3002"/>
                  </a:cubicBezTo>
                  <a:close/>
                  <a:moveTo>
                    <a:pt x="7773" y="10741"/>
                  </a:moveTo>
                  <a:cubicBezTo>
                    <a:pt x="8173" y="11208"/>
                    <a:pt x="8440" y="11775"/>
                    <a:pt x="8506" y="12409"/>
                  </a:cubicBezTo>
                  <a:cubicBezTo>
                    <a:pt x="8540" y="12910"/>
                    <a:pt x="8406" y="13410"/>
                    <a:pt x="8106" y="13810"/>
                  </a:cubicBezTo>
                  <a:cubicBezTo>
                    <a:pt x="7773" y="14277"/>
                    <a:pt x="7272" y="14611"/>
                    <a:pt x="6705" y="14744"/>
                  </a:cubicBezTo>
                  <a:cubicBezTo>
                    <a:pt x="6497" y="14805"/>
                    <a:pt x="6289" y="14835"/>
                    <a:pt x="6083" y="14835"/>
                  </a:cubicBezTo>
                  <a:cubicBezTo>
                    <a:pt x="5727" y="14835"/>
                    <a:pt x="5375" y="14746"/>
                    <a:pt x="5037" y="14577"/>
                  </a:cubicBezTo>
                  <a:lnTo>
                    <a:pt x="7773" y="10741"/>
                  </a:lnTo>
                  <a:close/>
                  <a:moveTo>
                    <a:pt x="13343" y="0"/>
                  </a:moveTo>
                  <a:lnTo>
                    <a:pt x="12609" y="968"/>
                  </a:lnTo>
                  <a:cubicBezTo>
                    <a:pt x="11811" y="469"/>
                    <a:pt x="10882" y="212"/>
                    <a:pt x="9949" y="212"/>
                  </a:cubicBezTo>
                  <a:cubicBezTo>
                    <a:pt x="9634" y="212"/>
                    <a:pt x="9318" y="242"/>
                    <a:pt x="9007" y="301"/>
                  </a:cubicBezTo>
                  <a:cubicBezTo>
                    <a:pt x="7806" y="567"/>
                    <a:pt x="6738" y="1268"/>
                    <a:pt x="6071" y="2302"/>
                  </a:cubicBezTo>
                  <a:cubicBezTo>
                    <a:pt x="5337" y="3236"/>
                    <a:pt x="4971" y="4437"/>
                    <a:pt x="5037" y="5638"/>
                  </a:cubicBezTo>
                  <a:cubicBezTo>
                    <a:pt x="5104" y="6805"/>
                    <a:pt x="5638" y="8039"/>
                    <a:pt x="6672" y="9307"/>
                  </a:cubicBezTo>
                  <a:lnTo>
                    <a:pt x="3703" y="13443"/>
                  </a:lnTo>
                  <a:cubicBezTo>
                    <a:pt x="3469" y="12976"/>
                    <a:pt x="3336" y="12443"/>
                    <a:pt x="3336" y="11942"/>
                  </a:cubicBezTo>
                  <a:cubicBezTo>
                    <a:pt x="3336" y="11308"/>
                    <a:pt x="3469" y="10708"/>
                    <a:pt x="3736" y="10141"/>
                  </a:cubicBezTo>
                  <a:lnTo>
                    <a:pt x="968" y="8606"/>
                  </a:lnTo>
                  <a:cubicBezTo>
                    <a:pt x="267" y="9807"/>
                    <a:pt x="0" y="11175"/>
                    <a:pt x="167" y="12576"/>
                  </a:cubicBezTo>
                  <a:cubicBezTo>
                    <a:pt x="401" y="13810"/>
                    <a:pt x="1068" y="14978"/>
                    <a:pt x="2035" y="15812"/>
                  </a:cubicBezTo>
                  <a:lnTo>
                    <a:pt x="1368" y="16746"/>
                  </a:lnTo>
                  <a:lnTo>
                    <a:pt x="2769" y="17780"/>
                  </a:lnTo>
                  <a:lnTo>
                    <a:pt x="3503" y="16779"/>
                  </a:lnTo>
                  <a:cubicBezTo>
                    <a:pt x="4384" y="17279"/>
                    <a:pt x="5366" y="17541"/>
                    <a:pt x="6354" y="17541"/>
                  </a:cubicBezTo>
                  <a:cubicBezTo>
                    <a:pt x="6750" y="17541"/>
                    <a:pt x="7147" y="17499"/>
                    <a:pt x="7539" y="17413"/>
                  </a:cubicBezTo>
                  <a:cubicBezTo>
                    <a:pt x="8873" y="17113"/>
                    <a:pt x="10007" y="16312"/>
                    <a:pt x="10775" y="15178"/>
                  </a:cubicBezTo>
                  <a:cubicBezTo>
                    <a:pt x="11475" y="14277"/>
                    <a:pt x="11842" y="13143"/>
                    <a:pt x="11775" y="11976"/>
                  </a:cubicBezTo>
                  <a:cubicBezTo>
                    <a:pt x="11709" y="10875"/>
                    <a:pt x="11008" y="9574"/>
                    <a:pt x="9741" y="8006"/>
                  </a:cubicBezTo>
                  <a:lnTo>
                    <a:pt x="12509" y="4170"/>
                  </a:lnTo>
                  <a:cubicBezTo>
                    <a:pt x="12943" y="4904"/>
                    <a:pt x="12943" y="5838"/>
                    <a:pt x="12543" y="6605"/>
                  </a:cubicBezTo>
                  <a:lnTo>
                    <a:pt x="15278" y="8039"/>
                  </a:lnTo>
                  <a:cubicBezTo>
                    <a:pt x="15778" y="7072"/>
                    <a:pt x="15945" y="5938"/>
                    <a:pt x="15778" y="4837"/>
                  </a:cubicBezTo>
                  <a:cubicBezTo>
                    <a:pt x="15511" y="3736"/>
                    <a:pt x="14911" y="2736"/>
                    <a:pt x="14044" y="2002"/>
                  </a:cubicBezTo>
                  <a:lnTo>
                    <a:pt x="14744" y="1001"/>
                  </a:lnTo>
                  <a:lnTo>
                    <a:pt x="13343"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1"/>
            <p:cNvSpPr/>
            <p:nvPr/>
          </p:nvSpPr>
          <p:spPr>
            <a:xfrm>
              <a:off x="3246650" y="2261875"/>
              <a:ext cx="802275" cy="468050"/>
            </a:xfrm>
            <a:custGeom>
              <a:avLst/>
              <a:gdLst/>
              <a:ahLst/>
              <a:cxnLst/>
              <a:rect l="l" t="t" r="r" b="b"/>
              <a:pathLst>
                <a:path w="32091" h="18722" extrusionOk="0">
                  <a:moveTo>
                    <a:pt x="16890" y="1"/>
                  </a:moveTo>
                  <a:cubicBezTo>
                    <a:pt x="16062" y="1"/>
                    <a:pt x="15223" y="68"/>
                    <a:pt x="14378" y="208"/>
                  </a:cubicBezTo>
                  <a:cubicBezTo>
                    <a:pt x="5671" y="1642"/>
                    <a:pt x="1" y="10115"/>
                    <a:pt x="2002" y="18721"/>
                  </a:cubicBezTo>
                  <a:lnTo>
                    <a:pt x="2002" y="18721"/>
                  </a:lnTo>
                  <a:cubicBezTo>
                    <a:pt x="1168" y="10682"/>
                    <a:pt x="6706" y="3377"/>
                    <a:pt x="14678" y="2076"/>
                  </a:cubicBezTo>
                  <a:cubicBezTo>
                    <a:pt x="15530" y="1933"/>
                    <a:pt x="16378" y="1864"/>
                    <a:pt x="17215" y="1864"/>
                  </a:cubicBezTo>
                  <a:cubicBezTo>
                    <a:pt x="24210" y="1864"/>
                    <a:pt x="30452" y="6687"/>
                    <a:pt x="32090" y="13718"/>
                  </a:cubicBezTo>
                  <a:cubicBezTo>
                    <a:pt x="31247" y="5799"/>
                    <a:pt x="24562" y="1"/>
                    <a:pt x="1689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1"/>
            <p:cNvSpPr/>
            <p:nvPr/>
          </p:nvSpPr>
          <p:spPr>
            <a:xfrm>
              <a:off x="4218175" y="1964350"/>
              <a:ext cx="312750" cy="621300"/>
            </a:xfrm>
            <a:custGeom>
              <a:avLst/>
              <a:gdLst/>
              <a:ahLst/>
              <a:cxnLst/>
              <a:rect l="l" t="t" r="r" b="b"/>
              <a:pathLst>
                <a:path w="12510" h="24852" extrusionOk="0">
                  <a:moveTo>
                    <a:pt x="5538" y="0"/>
                  </a:moveTo>
                  <a:lnTo>
                    <a:pt x="1602" y="3036"/>
                  </a:lnTo>
                  <a:lnTo>
                    <a:pt x="2536" y="4370"/>
                  </a:lnTo>
                  <a:cubicBezTo>
                    <a:pt x="2870" y="4837"/>
                    <a:pt x="3170" y="5304"/>
                    <a:pt x="3470" y="5805"/>
                  </a:cubicBezTo>
                  <a:cubicBezTo>
                    <a:pt x="4104" y="6739"/>
                    <a:pt x="4704" y="7706"/>
                    <a:pt x="5271" y="8673"/>
                  </a:cubicBezTo>
                  <a:cubicBezTo>
                    <a:pt x="5838" y="9607"/>
                    <a:pt x="6372" y="10608"/>
                    <a:pt x="6872" y="11575"/>
                  </a:cubicBezTo>
                  <a:lnTo>
                    <a:pt x="7239" y="12309"/>
                  </a:lnTo>
                  <a:lnTo>
                    <a:pt x="7573" y="13043"/>
                  </a:lnTo>
                  <a:cubicBezTo>
                    <a:pt x="7673" y="13310"/>
                    <a:pt x="7773" y="13543"/>
                    <a:pt x="7873" y="13810"/>
                  </a:cubicBezTo>
                  <a:lnTo>
                    <a:pt x="8007" y="14177"/>
                  </a:lnTo>
                  <a:lnTo>
                    <a:pt x="8030" y="14223"/>
                  </a:lnTo>
                  <a:lnTo>
                    <a:pt x="8030" y="14223"/>
                  </a:lnTo>
                  <a:cubicBezTo>
                    <a:pt x="8008" y="14340"/>
                    <a:pt x="7957" y="14442"/>
                    <a:pt x="7906" y="14544"/>
                  </a:cubicBezTo>
                  <a:cubicBezTo>
                    <a:pt x="7706" y="14944"/>
                    <a:pt x="7473" y="15345"/>
                    <a:pt x="7206" y="15712"/>
                  </a:cubicBezTo>
                  <a:cubicBezTo>
                    <a:pt x="6539" y="16546"/>
                    <a:pt x="5838" y="17380"/>
                    <a:pt x="5071" y="18147"/>
                  </a:cubicBezTo>
                  <a:cubicBezTo>
                    <a:pt x="3470" y="19715"/>
                    <a:pt x="1735" y="21282"/>
                    <a:pt x="1" y="22783"/>
                  </a:cubicBezTo>
                  <a:lnTo>
                    <a:pt x="1335" y="24852"/>
                  </a:lnTo>
                  <a:cubicBezTo>
                    <a:pt x="3503" y="23717"/>
                    <a:pt x="5571" y="22416"/>
                    <a:pt x="7506" y="20915"/>
                  </a:cubicBezTo>
                  <a:cubicBezTo>
                    <a:pt x="8540" y="20148"/>
                    <a:pt x="9508" y="19281"/>
                    <a:pt x="10375" y="18347"/>
                  </a:cubicBezTo>
                  <a:cubicBezTo>
                    <a:pt x="10875" y="17813"/>
                    <a:pt x="11309" y="17246"/>
                    <a:pt x="11676" y="16612"/>
                  </a:cubicBezTo>
                  <a:cubicBezTo>
                    <a:pt x="11909" y="16245"/>
                    <a:pt x="12109" y="15845"/>
                    <a:pt x="12243" y="15411"/>
                  </a:cubicBezTo>
                  <a:cubicBezTo>
                    <a:pt x="12443" y="14844"/>
                    <a:pt x="12510" y="14277"/>
                    <a:pt x="12476" y="13677"/>
                  </a:cubicBezTo>
                  <a:cubicBezTo>
                    <a:pt x="12476" y="13510"/>
                    <a:pt x="12443" y="13343"/>
                    <a:pt x="12410" y="13143"/>
                  </a:cubicBezTo>
                  <a:lnTo>
                    <a:pt x="12343" y="12910"/>
                  </a:lnTo>
                  <a:lnTo>
                    <a:pt x="12310" y="12776"/>
                  </a:lnTo>
                  <a:lnTo>
                    <a:pt x="12176" y="12309"/>
                  </a:lnTo>
                  <a:cubicBezTo>
                    <a:pt x="12076" y="12009"/>
                    <a:pt x="11976" y="11709"/>
                    <a:pt x="11876" y="11409"/>
                  </a:cubicBezTo>
                  <a:lnTo>
                    <a:pt x="11542" y="10508"/>
                  </a:lnTo>
                  <a:lnTo>
                    <a:pt x="11175" y="9607"/>
                  </a:lnTo>
                  <a:cubicBezTo>
                    <a:pt x="10708" y="8440"/>
                    <a:pt x="10141" y="7339"/>
                    <a:pt x="9574" y="6238"/>
                  </a:cubicBezTo>
                  <a:cubicBezTo>
                    <a:pt x="8974" y="5137"/>
                    <a:pt x="8340" y="4070"/>
                    <a:pt x="7706" y="3069"/>
                  </a:cubicBezTo>
                  <a:cubicBezTo>
                    <a:pt x="7373" y="2536"/>
                    <a:pt x="7006" y="2035"/>
                    <a:pt x="6672" y="1535"/>
                  </a:cubicBezTo>
                  <a:cubicBezTo>
                    <a:pt x="6305" y="1001"/>
                    <a:pt x="5972" y="534"/>
                    <a:pt x="5538" y="0"/>
                  </a:cubicBez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1"/>
            <p:cNvSpPr/>
            <p:nvPr/>
          </p:nvSpPr>
          <p:spPr>
            <a:xfrm>
              <a:off x="4195100" y="1916200"/>
              <a:ext cx="295800" cy="337550"/>
            </a:xfrm>
            <a:custGeom>
              <a:avLst/>
              <a:gdLst/>
              <a:ahLst/>
              <a:cxnLst/>
              <a:rect l="l" t="t" r="r" b="b"/>
              <a:pathLst>
                <a:path w="11832" h="13502" extrusionOk="0">
                  <a:moveTo>
                    <a:pt x="4827" y="0"/>
                  </a:moveTo>
                  <a:cubicBezTo>
                    <a:pt x="1800" y="0"/>
                    <a:pt x="0" y="2423"/>
                    <a:pt x="1624" y="5996"/>
                  </a:cubicBezTo>
                  <a:cubicBezTo>
                    <a:pt x="3326" y="9665"/>
                    <a:pt x="5394" y="13501"/>
                    <a:pt x="5394" y="13501"/>
                  </a:cubicBezTo>
                  <a:lnTo>
                    <a:pt x="11832" y="8264"/>
                  </a:lnTo>
                  <a:cubicBezTo>
                    <a:pt x="11832" y="8264"/>
                    <a:pt x="9130" y="759"/>
                    <a:pt x="6061" y="125"/>
                  </a:cubicBezTo>
                  <a:cubicBezTo>
                    <a:pt x="5632" y="41"/>
                    <a:pt x="5219" y="0"/>
                    <a:pt x="482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1"/>
            <p:cNvSpPr/>
            <p:nvPr/>
          </p:nvSpPr>
          <p:spPr>
            <a:xfrm>
              <a:off x="4153975" y="2526425"/>
              <a:ext cx="122600" cy="99250"/>
            </a:xfrm>
            <a:custGeom>
              <a:avLst/>
              <a:gdLst/>
              <a:ahLst/>
              <a:cxnLst/>
              <a:rect l="l" t="t" r="r" b="b"/>
              <a:pathLst>
                <a:path w="4904" h="3970" extrusionOk="0">
                  <a:moveTo>
                    <a:pt x="3303" y="0"/>
                  </a:moveTo>
                  <a:lnTo>
                    <a:pt x="0" y="367"/>
                  </a:lnTo>
                  <a:lnTo>
                    <a:pt x="2135" y="3970"/>
                  </a:lnTo>
                  <a:cubicBezTo>
                    <a:pt x="2135" y="3970"/>
                    <a:pt x="4904" y="3036"/>
                    <a:pt x="4570" y="1535"/>
                  </a:cubicBezTo>
                  <a:lnTo>
                    <a:pt x="3303" y="0"/>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1"/>
            <p:cNvSpPr/>
            <p:nvPr/>
          </p:nvSpPr>
          <p:spPr>
            <a:xfrm>
              <a:off x="4104775" y="2535600"/>
              <a:ext cx="103425" cy="120100"/>
            </a:xfrm>
            <a:custGeom>
              <a:avLst/>
              <a:gdLst/>
              <a:ahLst/>
              <a:cxnLst/>
              <a:rect l="l" t="t" r="r" b="b"/>
              <a:pathLst>
                <a:path w="4137" h="4804" extrusionOk="0">
                  <a:moveTo>
                    <a:pt x="1968" y="0"/>
                  </a:moveTo>
                  <a:lnTo>
                    <a:pt x="0" y="1901"/>
                  </a:lnTo>
                  <a:lnTo>
                    <a:pt x="1902" y="4804"/>
                  </a:lnTo>
                  <a:lnTo>
                    <a:pt x="4137" y="3603"/>
                  </a:lnTo>
                  <a:lnTo>
                    <a:pt x="1968" y="0"/>
                  </a:lnTo>
                  <a:close/>
                </a:path>
              </a:pathLst>
            </a:custGeom>
            <a:solidFill>
              <a:srgbClr val="7F3E3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7" name="Google Shape;1057;p1"/>
          <p:cNvSpPr txBox="1">
            <a:spLocks noGrp="1"/>
          </p:cNvSpPr>
          <p:nvPr>
            <p:ph type="subTitle" idx="1"/>
          </p:nvPr>
        </p:nvSpPr>
        <p:spPr>
          <a:xfrm>
            <a:off x="625822" y="4090600"/>
            <a:ext cx="3812400" cy="464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 dirty="0"/>
              <a:t>By Smita Shah</a:t>
            </a:r>
            <a:endParaRPr dirty="0"/>
          </a:p>
          <a:p>
            <a:pPr marL="0" lvl="0" indent="0" algn="l" rtl="0">
              <a:lnSpc>
                <a:spcPct val="100000"/>
              </a:lnSpc>
              <a:spcBef>
                <a:spcPts val="0"/>
              </a:spcBef>
              <a:spcAft>
                <a:spcPts val="0"/>
              </a:spcAft>
              <a:buSzPts val="1600"/>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875"/>
                                        </p:tgtEl>
                                        <p:attrNameLst>
                                          <p:attrName>style.visibility</p:attrName>
                                        </p:attrNameLst>
                                      </p:cBhvr>
                                      <p:to>
                                        <p:strVal val="visible"/>
                                      </p:to>
                                    </p:set>
                                    <p:anim calcmode="lin" valueType="num">
                                      <p:cBhvr additive="base">
                                        <p:cTn id="7" dur="1000"/>
                                        <p:tgtEl>
                                          <p:spTgt spid="875"/>
                                        </p:tgtEl>
                                        <p:attrNameLst>
                                          <p:attrName>ppt_w</p:attrName>
                                        </p:attrNameLst>
                                      </p:cBhvr>
                                      <p:tavLst>
                                        <p:tav tm="0">
                                          <p:val>
                                            <p:strVal val="0"/>
                                          </p:val>
                                        </p:tav>
                                        <p:tav tm="100000">
                                          <p:val>
                                            <p:strVal val="#ppt_w"/>
                                          </p:val>
                                        </p:tav>
                                      </p:tavLst>
                                    </p:anim>
                                    <p:anim calcmode="lin" valueType="num">
                                      <p:cBhvr additive="base">
                                        <p:cTn id="8" dur="1000"/>
                                        <p:tgtEl>
                                          <p:spTgt spid="875"/>
                                        </p:tgtEl>
                                        <p:attrNameLst>
                                          <p:attrName>ppt_h</p:attrName>
                                        </p:attrNameLst>
                                      </p:cBhvr>
                                      <p:tavLst>
                                        <p:tav tm="0">
                                          <p:val>
                                            <p:strVal val="0"/>
                                          </p:val>
                                        </p:tav>
                                        <p:tav tm="100000">
                                          <p:val>
                                            <p:strVal val="#ppt_h"/>
                                          </p:val>
                                        </p:tav>
                                      </p:tavLst>
                                    </p:anim>
                                  </p:childTnLst>
                                </p:cTn>
                              </p:par>
                              <p:par>
                                <p:cTn id="9" presetID="2" presetClass="entr" presetSubtype="8" fill="hold" nodeType="withEffect">
                                  <p:stCondLst>
                                    <p:cond delay="0"/>
                                  </p:stCondLst>
                                  <p:childTnLst>
                                    <p:set>
                                      <p:cBhvr>
                                        <p:cTn id="10" dur="1" fill="hold">
                                          <p:stCondLst>
                                            <p:cond delay="0"/>
                                          </p:stCondLst>
                                        </p:cTn>
                                        <p:tgtEl>
                                          <p:spTgt spid="874"/>
                                        </p:tgtEl>
                                        <p:attrNameLst>
                                          <p:attrName>style.visibility</p:attrName>
                                        </p:attrNameLst>
                                      </p:cBhvr>
                                      <p:to>
                                        <p:strVal val="visible"/>
                                      </p:to>
                                    </p:set>
                                    <p:anim calcmode="lin" valueType="num">
                                      <p:cBhvr additive="base">
                                        <p:cTn id="11" dur="1000"/>
                                        <p:tgtEl>
                                          <p:spTgt spid="874"/>
                                        </p:tgtEl>
                                        <p:attrNameLst>
                                          <p:attrName>ppt_x</p:attrName>
                                        </p:attrNameLst>
                                      </p:cBhvr>
                                      <p:tavLst>
                                        <p:tav tm="0">
                                          <p:val>
                                            <p:strVal val="#ppt_x-1"/>
                                          </p:val>
                                        </p:tav>
                                        <p:tav tm="100000">
                                          <p:val>
                                            <p:strVal val="#ppt_x"/>
                                          </p:val>
                                        </p:tav>
                                      </p:tavLst>
                                    </p:anim>
                                  </p:childTnLst>
                                </p:cTn>
                              </p:par>
                              <p:par>
                                <p:cTn id="12" presetID="2" presetClass="entr" presetSubtype="4" fill="hold" nodeType="withEffect">
                                  <p:stCondLst>
                                    <p:cond delay="0"/>
                                  </p:stCondLst>
                                  <p:childTnLst>
                                    <p:set>
                                      <p:cBhvr>
                                        <p:cTn id="13" dur="1" fill="hold">
                                          <p:stCondLst>
                                            <p:cond delay="0"/>
                                          </p:stCondLst>
                                        </p:cTn>
                                        <p:tgtEl>
                                          <p:spTgt spid="1057"/>
                                        </p:tgtEl>
                                        <p:attrNameLst>
                                          <p:attrName>style.visibility</p:attrName>
                                        </p:attrNameLst>
                                      </p:cBhvr>
                                      <p:to>
                                        <p:strVal val="visible"/>
                                      </p:to>
                                    </p:set>
                                    <p:anim calcmode="lin" valueType="num">
                                      <p:cBhvr additive="base">
                                        <p:cTn id="14" dur="1000"/>
                                        <p:tgtEl>
                                          <p:spTgt spid="10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39" name="Google Shape;1439;g2cd0069c37a_5_17"/>
          <p:cNvSpPr/>
          <p:nvPr/>
        </p:nvSpPr>
        <p:spPr>
          <a:xfrm>
            <a:off x="218800" y="109625"/>
            <a:ext cx="8578500" cy="3699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pic>
        <p:nvPicPr>
          <p:cNvPr id="1440" name="Google Shape;1440;g2cd0069c37a_5_17"/>
          <p:cNvPicPr preferRelativeResize="0"/>
          <p:nvPr/>
        </p:nvPicPr>
        <p:blipFill rotWithShape="1">
          <a:blip r:embed="rId3">
            <a:alphaModFix/>
          </a:blip>
          <a:srcRect/>
          <a:stretch/>
        </p:blipFill>
        <p:spPr>
          <a:xfrm>
            <a:off x="301956" y="200550"/>
            <a:ext cx="4746194" cy="3390150"/>
          </a:xfrm>
          <a:prstGeom prst="rect">
            <a:avLst/>
          </a:prstGeom>
          <a:noFill/>
          <a:ln>
            <a:noFill/>
          </a:ln>
        </p:spPr>
      </p:pic>
      <p:pic>
        <p:nvPicPr>
          <p:cNvPr id="1441" name="Google Shape;1441;g2cd0069c37a_5_17"/>
          <p:cNvPicPr preferRelativeResize="0"/>
          <p:nvPr/>
        </p:nvPicPr>
        <p:blipFill>
          <a:blip r:embed="rId4">
            <a:alphaModFix/>
          </a:blip>
          <a:stretch>
            <a:fillRect/>
          </a:stretch>
        </p:blipFill>
        <p:spPr>
          <a:xfrm>
            <a:off x="4432400" y="264500"/>
            <a:ext cx="4520200" cy="3390156"/>
          </a:xfrm>
          <a:prstGeom prst="rect">
            <a:avLst/>
          </a:prstGeom>
          <a:noFill/>
          <a:ln>
            <a:noFill/>
          </a:ln>
        </p:spPr>
      </p:pic>
      <p:sp>
        <p:nvSpPr>
          <p:cNvPr id="1442" name="Google Shape;1442;g2cd0069c37a_5_17"/>
          <p:cNvSpPr txBox="1"/>
          <p:nvPr/>
        </p:nvSpPr>
        <p:spPr>
          <a:xfrm>
            <a:off x="301950" y="3919200"/>
            <a:ext cx="5527200" cy="12243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Font typeface="Overpass"/>
              <a:buChar char="●"/>
            </a:pPr>
            <a:r>
              <a:rPr lang="en" sz="1600">
                <a:solidFill>
                  <a:schemeClr val="lt1"/>
                </a:solidFill>
                <a:latin typeface="Overpass"/>
                <a:ea typeface="Overpass"/>
                <a:cs typeface="Overpass"/>
                <a:sym typeface="Overpass"/>
              </a:rPr>
              <a:t>December has highest weekly sales </a:t>
            </a:r>
            <a:endParaRPr sz="1600">
              <a:solidFill>
                <a:schemeClr val="lt1"/>
              </a:solidFill>
              <a:latin typeface="Overpass"/>
              <a:ea typeface="Overpass"/>
              <a:cs typeface="Overpass"/>
              <a:sym typeface="Overpass"/>
            </a:endParaRPr>
          </a:p>
          <a:p>
            <a:pPr marL="914400" lvl="1" indent="-330200" algn="l" rtl="0">
              <a:spcBef>
                <a:spcPts val="0"/>
              </a:spcBef>
              <a:spcAft>
                <a:spcPts val="0"/>
              </a:spcAft>
              <a:buClr>
                <a:schemeClr val="lt1"/>
              </a:buClr>
              <a:buSzPts val="1600"/>
              <a:buFont typeface="Overpass"/>
              <a:buChar char="○"/>
            </a:pPr>
            <a:r>
              <a:rPr lang="en" sz="1600">
                <a:solidFill>
                  <a:schemeClr val="lt1"/>
                </a:solidFill>
                <a:latin typeface="Overpass"/>
                <a:ea typeface="Overpass"/>
                <a:cs typeface="Overpass"/>
                <a:sym typeface="Overpass"/>
              </a:rPr>
              <a:t>Holiday shopping</a:t>
            </a:r>
            <a:endParaRPr sz="1600">
              <a:solidFill>
                <a:schemeClr val="lt1"/>
              </a:solidFill>
              <a:latin typeface="Overpass"/>
              <a:ea typeface="Overpass"/>
              <a:cs typeface="Overpass"/>
              <a:sym typeface="Overpas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g2cda4290bb1_0_0"/>
          <p:cNvSpPr/>
          <p:nvPr/>
        </p:nvSpPr>
        <p:spPr>
          <a:xfrm>
            <a:off x="127900" y="91350"/>
            <a:ext cx="7354500" cy="3965100"/>
          </a:xfrm>
          <a:prstGeom prst="rect">
            <a:avLst/>
          </a:prstGeom>
          <a:solidFill>
            <a:schemeClr val="l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48" name="Google Shape;1448;g2cda4290bb1_0_0"/>
          <p:cNvSpPr/>
          <p:nvPr/>
        </p:nvSpPr>
        <p:spPr>
          <a:xfrm>
            <a:off x="4584600" y="3775500"/>
            <a:ext cx="4559400" cy="1067700"/>
          </a:xfrm>
          <a:prstGeom prst="rect">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49" name="Google Shape;1449;g2cda4290bb1_0_0"/>
          <p:cNvSpPr txBox="1"/>
          <p:nvPr/>
        </p:nvSpPr>
        <p:spPr>
          <a:xfrm>
            <a:off x="5196900" y="3712700"/>
            <a:ext cx="2847000" cy="106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212121"/>
                </a:solidFill>
                <a:latin typeface="Overpass"/>
                <a:ea typeface="Overpass"/>
                <a:cs typeface="Overpass"/>
                <a:sym typeface="Overpass"/>
              </a:rPr>
              <a:t>The regression line shows a general positive trend throughout the later months of the year</a:t>
            </a:r>
            <a:endParaRPr sz="1600">
              <a:solidFill>
                <a:srgbClr val="212121"/>
              </a:solidFill>
              <a:latin typeface="Overpass"/>
              <a:ea typeface="Overpass"/>
              <a:cs typeface="Overpass"/>
              <a:sym typeface="Overpass"/>
            </a:endParaRPr>
          </a:p>
        </p:txBody>
      </p:sp>
      <p:pic>
        <p:nvPicPr>
          <p:cNvPr id="1450" name="Google Shape;1450;g2cda4290bb1_0_0"/>
          <p:cNvPicPr preferRelativeResize="0"/>
          <p:nvPr/>
        </p:nvPicPr>
        <p:blipFill>
          <a:blip r:embed="rId3">
            <a:alphaModFix/>
          </a:blip>
          <a:stretch>
            <a:fillRect/>
          </a:stretch>
        </p:blipFill>
        <p:spPr>
          <a:xfrm>
            <a:off x="0" y="0"/>
            <a:ext cx="6441300" cy="4061200"/>
          </a:xfrm>
          <a:prstGeom prst="rect">
            <a:avLst/>
          </a:prstGeom>
          <a:noFill/>
          <a:ln>
            <a:noFill/>
          </a:ln>
        </p:spPr>
      </p:pic>
      <p:sp>
        <p:nvSpPr>
          <p:cNvPr id="1451" name="Google Shape;1451;g2cda4290bb1_0_0"/>
          <p:cNvSpPr/>
          <p:nvPr/>
        </p:nvSpPr>
        <p:spPr>
          <a:xfrm>
            <a:off x="5819600" y="1233325"/>
            <a:ext cx="576000" cy="24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52" name="Google Shape;1452;g2cda4290bb1_0_0"/>
          <p:cNvSpPr/>
          <p:nvPr/>
        </p:nvSpPr>
        <p:spPr>
          <a:xfrm>
            <a:off x="5819600" y="2546000"/>
            <a:ext cx="576000" cy="24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6"/>
        <p:cNvGrpSpPr/>
        <p:nvPr/>
      </p:nvGrpSpPr>
      <p:grpSpPr>
        <a:xfrm>
          <a:off x="0" y="0"/>
          <a:ext cx="0" cy="0"/>
          <a:chOff x="0" y="0"/>
          <a:chExt cx="0" cy="0"/>
        </a:xfrm>
      </p:grpSpPr>
      <p:pic>
        <p:nvPicPr>
          <p:cNvPr id="1457" name="Google Shape;1457;g2cd0069c37a_1_40"/>
          <p:cNvPicPr preferRelativeResize="0"/>
          <p:nvPr/>
        </p:nvPicPr>
        <p:blipFill>
          <a:blip r:embed="rId3">
            <a:alphaModFix/>
          </a:blip>
          <a:stretch>
            <a:fillRect/>
          </a:stretch>
        </p:blipFill>
        <p:spPr>
          <a:xfrm>
            <a:off x="0" y="0"/>
            <a:ext cx="4547041" cy="3165925"/>
          </a:xfrm>
          <a:prstGeom prst="rect">
            <a:avLst/>
          </a:prstGeom>
          <a:noFill/>
          <a:ln>
            <a:noFill/>
          </a:ln>
        </p:spPr>
      </p:pic>
      <p:pic>
        <p:nvPicPr>
          <p:cNvPr id="1458" name="Google Shape;1458;g2cd0069c37a_1_40"/>
          <p:cNvPicPr preferRelativeResize="0"/>
          <p:nvPr/>
        </p:nvPicPr>
        <p:blipFill>
          <a:blip r:embed="rId4">
            <a:alphaModFix/>
          </a:blip>
          <a:stretch>
            <a:fillRect/>
          </a:stretch>
        </p:blipFill>
        <p:spPr>
          <a:xfrm>
            <a:off x="4596950" y="1895611"/>
            <a:ext cx="4547049" cy="3247889"/>
          </a:xfrm>
          <a:prstGeom prst="rect">
            <a:avLst/>
          </a:prstGeom>
          <a:noFill/>
          <a:ln>
            <a:noFill/>
          </a:ln>
        </p:spPr>
      </p:pic>
      <p:sp>
        <p:nvSpPr>
          <p:cNvPr id="1459" name="Google Shape;1459;g2cd0069c37a_1_40"/>
          <p:cNvSpPr txBox="1"/>
          <p:nvPr/>
        </p:nvSpPr>
        <p:spPr>
          <a:xfrm>
            <a:off x="1002250" y="3102425"/>
            <a:ext cx="3480900" cy="1278900"/>
          </a:xfrm>
          <a:prstGeom prst="rect">
            <a:avLst/>
          </a:prstGeom>
          <a:noFill/>
          <a:ln>
            <a:noFill/>
          </a:ln>
        </p:spPr>
        <p:txBody>
          <a:bodyPr spcFirstLastPara="1" wrap="square" lIns="91425" tIns="91425" rIns="91425" bIns="91425" anchor="t" anchorCtr="0">
            <a:noAutofit/>
          </a:bodyPr>
          <a:lstStyle/>
          <a:p>
            <a:pPr marL="914400" lvl="1" indent="-317500" algn="l" rtl="0">
              <a:spcBef>
                <a:spcPts val="0"/>
              </a:spcBef>
              <a:spcAft>
                <a:spcPts val="0"/>
              </a:spcAft>
              <a:buClr>
                <a:schemeClr val="dk1"/>
              </a:buClr>
              <a:buSzPts val="1400"/>
              <a:buFont typeface="Overpass"/>
              <a:buChar char="○"/>
            </a:pPr>
            <a:endParaRPr>
              <a:solidFill>
                <a:schemeClr val="dk1"/>
              </a:solidFill>
              <a:latin typeface="Overpass"/>
              <a:ea typeface="Overpass"/>
              <a:cs typeface="Overpass"/>
              <a:sym typeface="Overpass"/>
            </a:endParaRPr>
          </a:p>
        </p:txBody>
      </p:sp>
      <p:sp>
        <p:nvSpPr>
          <p:cNvPr id="1460" name="Google Shape;1460;g2cd0069c37a_1_40"/>
          <p:cNvSpPr/>
          <p:nvPr/>
        </p:nvSpPr>
        <p:spPr>
          <a:xfrm>
            <a:off x="856150" y="3249450"/>
            <a:ext cx="3627000" cy="1278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61" name="Google Shape;1461;g2cd0069c37a_1_40"/>
          <p:cNvSpPr/>
          <p:nvPr/>
        </p:nvSpPr>
        <p:spPr>
          <a:xfrm>
            <a:off x="938350" y="3185675"/>
            <a:ext cx="3608700" cy="1278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62" name="Google Shape;1462;g2cd0069c37a_1_40"/>
          <p:cNvSpPr txBox="1"/>
          <p:nvPr/>
        </p:nvSpPr>
        <p:spPr>
          <a:xfrm>
            <a:off x="655100" y="3286475"/>
            <a:ext cx="3800700" cy="15084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a:solidFill>
                  <a:schemeClr val="lt1"/>
                </a:solidFill>
                <a:latin typeface="Overpass"/>
                <a:ea typeface="Overpass"/>
                <a:cs typeface="Overpass"/>
                <a:sym typeface="Overpass"/>
              </a:rPr>
              <a:t>Average sales provides insight into the large number of sales occurring during the holidays and scales it to be comparable to non-holidays</a:t>
            </a:r>
            <a:endParaRPr>
              <a:solidFill>
                <a:schemeClr val="lt1"/>
              </a:solidFill>
              <a:latin typeface="Overpass"/>
              <a:ea typeface="Overpass"/>
              <a:cs typeface="Overpass"/>
              <a:sym typeface="Overpass"/>
            </a:endParaRPr>
          </a:p>
          <a:p>
            <a:pPr marL="914400" lvl="0" indent="0" algn="l" rtl="0">
              <a:spcBef>
                <a:spcPts val="0"/>
              </a:spcBef>
              <a:spcAft>
                <a:spcPts val="0"/>
              </a:spcAft>
              <a:buNone/>
            </a:pPr>
            <a:endParaRPr>
              <a:solidFill>
                <a:schemeClr val="lt1"/>
              </a:solidFill>
              <a:latin typeface="Overpass"/>
              <a:ea typeface="Overpass"/>
              <a:cs typeface="Overpass"/>
              <a:sym typeface="Overpass"/>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63" name="Google Shape;1463;g2cd0069c37a_1_40"/>
          <p:cNvSpPr txBox="1"/>
          <p:nvPr/>
        </p:nvSpPr>
        <p:spPr>
          <a:xfrm>
            <a:off x="4869450" y="401975"/>
            <a:ext cx="3352800" cy="10050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None/>
            </a:pPr>
            <a:endParaRPr sz="1600">
              <a:solidFill>
                <a:schemeClr val="dk1"/>
              </a:solidFill>
              <a:latin typeface="Overpass"/>
              <a:ea typeface="Overpass"/>
              <a:cs typeface="Overpass"/>
              <a:sym typeface="Overpass"/>
            </a:endParaRPr>
          </a:p>
        </p:txBody>
      </p:sp>
      <p:sp>
        <p:nvSpPr>
          <p:cNvPr id="1464" name="Google Shape;1464;g2cd0069c37a_1_40"/>
          <p:cNvSpPr txBox="1"/>
          <p:nvPr/>
        </p:nvSpPr>
        <p:spPr>
          <a:xfrm>
            <a:off x="5024725" y="584675"/>
            <a:ext cx="3151800" cy="8223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600">
              <a:solidFill>
                <a:schemeClr val="dk1"/>
              </a:solidFill>
              <a:latin typeface="Overpass"/>
              <a:ea typeface="Overpass"/>
              <a:cs typeface="Overpass"/>
              <a:sym typeface="Overpass"/>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65" name="Google Shape;1465;g2cd0069c37a_1_40"/>
          <p:cNvSpPr/>
          <p:nvPr/>
        </p:nvSpPr>
        <p:spPr>
          <a:xfrm>
            <a:off x="5024725" y="347175"/>
            <a:ext cx="3627000" cy="1278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66" name="Google Shape;1466;g2cd0069c37a_1_40"/>
          <p:cNvSpPr/>
          <p:nvPr/>
        </p:nvSpPr>
        <p:spPr>
          <a:xfrm>
            <a:off x="4951650" y="246875"/>
            <a:ext cx="3608700" cy="1278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67" name="Google Shape;1467;g2cd0069c37a_1_40"/>
          <p:cNvSpPr txBox="1"/>
          <p:nvPr/>
        </p:nvSpPr>
        <p:spPr>
          <a:xfrm>
            <a:off x="4951650" y="319625"/>
            <a:ext cx="3389400" cy="9234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1600">
                <a:solidFill>
                  <a:schemeClr val="lt1"/>
                </a:solidFill>
                <a:latin typeface="Overpass"/>
                <a:ea typeface="Overpass"/>
                <a:cs typeface="Overpass"/>
                <a:sym typeface="Overpass"/>
              </a:rPr>
              <a:t>Shows total sales from holiday &amp;  non-holiday categorized sales days  </a:t>
            </a:r>
            <a:endParaRPr sz="1600">
              <a:solidFill>
                <a:schemeClr val="lt1"/>
              </a:solidFill>
              <a:latin typeface="Overpass"/>
              <a:ea typeface="Overpass"/>
              <a:cs typeface="Overpass"/>
              <a:sym typeface="Overpas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pic>
        <p:nvPicPr>
          <p:cNvPr id="1472" name="Google Shape;1472;g2cd0069c37a_1_31"/>
          <p:cNvPicPr preferRelativeResize="0"/>
          <p:nvPr/>
        </p:nvPicPr>
        <p:blipFill>
          <a:blip r:embed="rId3">
            <a:alphaModFix/>
          </a:blip>
          <a:stretch>
            <a:fillRect/>
          </a:stretch>
        </p:blipFill>
        <p:spPr>
          <a:xfrm>
            <a:off x="290248" y="0"/>
            <a:ext cx="7950106" cy="5143501"/>
          </a:xfrm>
          <a:prstGeom prst="rect">
            <a:avLst/>
          </a:prstGeom>
          <a:noFill/>
          <a:ln>
            <a:noFill/>
          </a:ln>
        </p:spPr>
      </p:pic>
      <p:sp>
        <p:nvSpPr>
          <p:cNvPr id="1473" name="Google Shape;1473;g2cd0069c37a_1_31"/>
          <p:cNvSpPr/>
          <p:nvPr/>
        </p:nvSpPr>
        <p:spPr>
          <a:xfrm>
            <a:off x="1884075" y="157025"/>
            <a:ext cx="1936500" cy="114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74" name="Google Shape;1474;g2cd0069c37a_1_31"/>
          <p:cNvSpPr/>
          <p:nvPr/>
        </p:nvSpPr>
        <p:spPr>
          <a:xfrm>
            <a:off x="4416900" y="157025"/>
            <a:ext cx="1653900" cy="114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75" name="Google Shape;1475;g2cd0069c37a_1_31"/>
          <p:cNvSpPr/>
          <p:nvPr/>
        </p:nvSpPr>
        <p:spPr>
          <a:xfrm>
            <a:off x="1016550" y="4124000"/>
            <a:ext cx="2072400" cy="7866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5"/>
                </a:solidFill>
                <a:latin typeface="Overpass"/>
                <a:ea typeface="Overpass"/>
                <a:cs typeface="Overpass"/>
                <a:sym typeface="Overpass"/>
              </a:rPr>
              <a:t>Symmetrical</a:t>
            </a:r>
            <a:endParaRPr sz="1200">
              <a:solidFill>
                <a:schemeClr val="accent5"/>
              </a:solidFill>
              <a:latin typeface="Overpass"/>
              <a:ea typeface="Overpass"/>
              <a:cs typeface="Overpass"/>
              <a:sym typeface="Overpass"/>
            </a:endParaRPr>
          </a:p>
          <a:p>
            <a:pPr marL="0" lvl="0" indent="0" algn="ctr" rtl="0">
              <a:spcBef>
                <a:spcPts val="0"/>
              </a:spcBef>
              <a:spcAft>
                <a:spcPts val="0"/>
              </a:spcAft>
              <a:buNone/>
            </a:pPr>
            <a:r>
              <a:rPr lang="en" sz="1200">
                <a:solidFill>
                  <a:schemeClr val="accent5"/>
                </a:solidFill>
                <a:latin typeface="Overpass"/>
                <a:ea typeface="Overpass"/>
                <a:cs typeface="Overpass"/>
                <a:sym typeface="Overpass"/>
              </a:rPr>
              <a:t>Theres 2 fuel prices that drive sale counts up, $2.75 &amp; $3.50.</a:t>
            </a:r>
            <a:endParaRPr sz="1200">
              <a:solidFill>
                <a:schemeClr val="accent5"/>
              </a:solidFill>
              <a:latin typeface="Overpass"/>
              <a:ea typeface="Overpass"/>
              <a:cs typeface="Overpass"/>
              <a:sym typeface="Overpass"/>
            </a:endParaRPr>
          </a:p>
        </p:txBody>
      </p:sp>
      <p:sp>
        <p:nvSpPr>
          <p:cNvPr id="1476" name="Google Shape;1476;g2cd0069c37a_1_31"/>
          <p:cNvSpPr/>
          <p:nvPr/>
        </p:nvSpPr>
        <p:spPr>
          <a:xfrm>
            <a:off x="6789750" y="3696025"/>
            <a:ext cx="2072400" cy="607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77" name="Google Shape;1477;g2cd0069c37a_1_31"/>
          <p:cNvSpPr txBox="1"/>
          <p:nvPr/>
        </p:nvSpPr>
        <p:spPr>
          <a:xfrm>
            <a:off x="1946875" y="188400"/>
            <a:ext cx="1653900" cy="103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Overpass"/>
                <a:ea typeface="Overpass"/>
                <a:cs typeface="Overpass"/>
                <a:sym typeface="Overpass"/>
              </a:rPr>
              <a:t>Skewed right</a:t>
            </a:r>
            <a:endParaRPr sz="1200">
              <a:solidFill>
                <a:schemeClr val="lt1"/>
              </a:solidFill>
              <a:latin typeface="Overpass"/>
              <a:ea typeface="Overpass"/>
              <a:cs typeface="Overpass"/>
              <a:sym typeface="Overpass"/>
            </a:endParaRPr>
          </a:p>
          <a:p>
            <a:pPr marL="0" lvl="0" indent="0" algn="ctr" rtl="0">
              <a:spcBef>
                <a:spcPts val="0"/>
              </a:spcBef>
              <a:spcAft>
                <a:spcPts val="0"/>
              </a:spcAft>
              <a:buNone/>
            </a:pPr>
            <a:r>
              <a:rPr lang="en" sz="1200">
                <a:solidFill>
                  <a:schemeClr val="lt1"/>
                </a:solidFill>
                <a:latin typeface="Overpass"/>
                <a:ea typeface="Overpass"/>
                <a:cs typeface="Overpass"/>
                <a:sym typeface="Overpass"/>
              </a:rPr>
              <a:t>There is more frequency for weeks with lower weekly sales. </a:t>
            </a:r>
            <a:endParaRPr sz="1200">
              <a:solidFill>
                <a:schemeClr val="lt1"/>
              </a:solidFill>
              <a:latin typeface="Overpass"/>
              <a:ea typeface="Overpass"/>
              <a:cs typeface="Overpass"/>
              <a:sym typeface="Overpass"/>
            </a:endParaRPr>
          </a:p>
        </p:txBody>
      </p:sp>
      <p:sp>
        <p:nvSpPr>
          <p:cNvPr id="1478" name="Google Shape;1478;g2cd0069c37a_1_31"/>
          <p:cNvSpPr txBox="1"/>
          <p:nvPr/>
        </p:nvSpPr>
        <p:spPr>
          <a:xfrm>
            <a:off x="4364750" y="188400"/>
            <a:ext cx="1706100" cy="31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verpass"/>
                <a:ea typeface="Overpass"/>
                <a:cs typeface="Overpass"/>
                <a:sym typeface="Overpass"/>
              </a:rPr>
              <a:t>Skewed left</a:t>
            </a:r>
            <a:endParaRPr sz="1200">
              <a:solidFill>
                <a:schemeClr val="dk1"/>
              </a:solidFill>
              <a:latin typeface="Overpass"/>
              <a:ea typeface="Overpass"/>
              <a:cs typeface="Overpass"/>
              <a:sym typeface="Overpass"/>
            </a:endParaRPr>
          </a:p>
          <a:p>
            <a:pPr marL="0" lvl="0" indent="0" algn="ctr" rtl="0">
              <a:spcBef>
                <a:spcPts val="0"/>
              </a:spcBef>
              <a:spcAft>
                <a:spcPts val="0"/>
              </a:spcAft>
              <a:buNone/>
            </a:pPr>
            <a:r>
              <a:rPr lang="en" sz="1200">
                <a:solidFill>
                  <a:schemeClr val="dk1"/>
                </a:solidFill>
                <a:latin typeface="Overpass"/>
                <a:ea typeface="Overpass"/>
                <a:cs typeface="Overpass"/>
                <a:sym typeface="Overpass"/>
              </a:rPr>
              <a:t>It is more likely that the warmer the weather, the more sales there are. </a:t>
            </a:r>
            <a:endParaRPr sz="1200">
              <a:solidFill>
                <a:schemeClr val="dk1"/>
              </a:solidFill>
              <a:latin typeface="Overpass"/>
              <a:ea typeface="Overpass"/>
              <a:cs typeface="Overpass"/>
              <a:sym typeface="Overpass"/>
            </a:endParaRPr>
          </a:p>
        </p:txBody>
      </p:sp>
      <p:sp>
        <p:nvSpPr>
          <p:cNvPr id="1479" name="Google Shape;1479;g2cd0069c37a_1_31"/>
          <p:cNvSpPr txBox="1"/>
          <p:nvPr/>
        </p:nvSpPr>
        <p:spPr>
          <a:xfrm>
            <a:off x="6999000" y="3636325"/>
            <a:ext cx="1653900" cy="140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Overpass"/>
                <a:ea typeface="Overpass"/>
                <a:cs typeface="Overpass"/>
                <a:sym typeface="Overpass"/>
              </a:rPr>
              <a:t>When there are lower unemployment rates there are more sales.</a:t>
            </a:r>
            <a:endParaRPr sz="1200">
              <a:solidFill>
                <a:schemeClr val="lt1"/>
              </a:solidFill>
              <a:latin typeface="Overpass"/>
              <a:ea typeface="Overpass"/>
              <a:cs typeface="Overpass"/>
              <a:sym typeface="Overpas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g2cd0069c37a_3_1"/>
          <p:cNvSpPr txBox="1">
            <a:spLocks noGrp="1"/>
          </p:cNvSpPr>
          <p:nvPr>
            <p:ph type="title"/>
          </p:nvPr>
        </p:nvSpPr>
        <p:spPr>
          <a:xfrm>
            <a:off x="4293808" y="465600"/>
            <a:ext cx="3191100" cy="3332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30000"/>
              <a:buNone/>
            </a:pPr>
            <a:r>
              <a:rPr lang="en"/>
              <a:t>4</a:t>
            </a:r>
            <a:endParaRPr/>
          </a:p>
        </p:txBody>
      </p:sp>
      <p:sp>
        <p:nvSpPr>
          <p:cNvPr id="1485" name="Google Shape;1485;g2cd0069c37a_3_1"/>
          <p:cNvSpPr txBox="1"/>
          <p:nvPr/>
        </p:nvSpPr>
        <p:spPr>
          <a:xfrm>
            <a:off x="4944800" y="3797700"/>
            <a:ext cx="3322800" cy="10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3000"/>
              <a:buFont typeface="Arial"/>
              <a:buNone/>
            </a:pPr>
            <a:r>
              <a:rPr lang="en" sz="3000" b="1">
                <a:solidFill>
                  <a:schemeClr val="lt1"/>
                </a:solidFill>
                <a:latin typeface="Rubik"/>
                <a:ea typeface="Rubik"/>
                <a:cs typeface="Rubik"/>
                <a:sym typeface="Rubik"/>
              </a:rPr>
              <a:t>Feature Engineering</a:t>
            </a:r>
            <a:endParaRPr sz="3000" b="1">
              <a:solidFill>
                <a:schemeClr val="lt1"/>
              </a:solidFill>
              <a:latin typeface="Rubik"/>
              <a:ea typeface="Rubik"/>
              <a:cs typeface="Rubik"/>
              <a:sym typeface="Rubik"/>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grpSp>
        <p:nvGrpSpPr>
          <p:cNvPr id="1486" name="Google Shape;1486;g2cd0069c37a_3_1"/>
          <p:cNvGrpSpPr/>
          <p:nvPr/>
        </p:nvGrpSpPr>
        <p:grpSpPr>
          <a:xfrm>
            <a:off x="347115" y="716533"/>
            <a:ext cx="3755214" cy="3728596"/>
            <a:chOff x="1190625" y="238125"/>
            <a:chExt cx="5219200" cy="5219200"/>
          </a:xfrm>
        </p:grpSpPr>
        <p:sp>
          <p:nvSpPr>
            <p:cNvPr id="1487" name="Google Shape;1487;g2cd0069c37a_3_1"/>
            <p:cNvSpPr/>
            <p:nvPr/>
          </p:nvSpPr>
          <p:spPr>
            <a:xfrm>
              <a:off x="1190625" y="238125"/>
              <a:ext cx="5219200" cy="5219200"/>
            </a:xfrm>
            <a:custGeom>
              <a:avLst/>
              <a:gdLst/>
              <a:ahLst/>
              <a:cxnLst/>
              <a:rect l="l" t="t" r="r" b="b"/>
              <a:pathLst>
                <a:path w="208768" h="208768" extrusionOk="0">
                  <a:moveTo>
                    <a:pt x="92151" y="0"/>
                  </a:moveTo>
                  <a:cubicBezTo>
                    <a:pt x="89150" y="0"/>
                    <a:pt x="86606" y="2153"/>
                    <a:pt x="86116" y="5121"/>
                  </a:cubicBezTo>
                  <a:lnTo>
                    <a:pt x="83474" y="21366"/>
                  </a:lnTo>
                  <a:cubicBezTo>
                    <a:pt x="75352" y="23388"/>
                    <a:pt x="67654" y="26585"/>
                    <a:pt x="60477" y="30891"/>
                  </a:cubicBezTo>
                  <a:lnTo>
                    <a:pt x="47397" y="21562"/>
                  </a:lnTo>
                  <a:cubicBezTo>
                    <a:pt x="46322" y="20788"/>
                    <a:pt x="45077" y="20411"/>
                    <a:pt x="43840" y="20411"/>
                  </a:cubicBezTo>
                  <a:cubicBezTo>
                    <a:pt x="42260" y="20411"/>
                    <a:pt x="40692" y="21025"/>
                    <a:pt x="39503" y="22214"/>
                  </a:cubicBezTo>
                  <a:lnTo>
                    <a:pt x="22214" y="39503"/>
                  </a:lnTo>
                  <a:cubicBezTo>
                    <a:pt x="20094" y="41623"/>
                    <a:pt x="19833" y="44950"/>
                    <a:pt x="21562" y="47397"/>
                  </a:cubicBezTo>
                  <a:lnTo>
                    <a:pt x="30891" y="60477"/>
                  </a:lnTo>
                  <a:cubicBezTo>
                    <a:pt x="26585" y="67654"/>
                    <a:pt x="23388" y="75352"/>
                    <a:pt x="21366" y="83474"/>
                  </a:cubicBezTo>
                  <a:lnTo>
                    <a:pt x="5121" y="86116"/>
                  </a:lnTo>
                  <a:cubicBezTo>
                    <a:pt x="2153" y="86606"/>
                    <a:pt x="0" y="89150"/>
                    <a:pt x="0" y="92151"/>
                  </a:cubicBezTo>
                  <a:lnTo>
                    <a:pt x="0" y="116616"/>
                  </a:lnTo>
                  <a:cubicBezTo>
                    <a:pt x="0" y="119617"/>
                    <a:pt x="2153" y="122161"/>
                    <a:pt x="5121" y="122651"/>
                  </a:cubicBezTo>
                  <a:lnTo>
                    <a:pt x="21366" y="125293"/>
                  </a:lnTo>
                  <a:cubicBezTo>
                    <a:pt x="23388" y="133415"/>
                    <a:pt x="26585" y="141114"/>
                    <a:pt x="30891" y="148290"/>
                  </a:cubicBezTo>
                  <a:lnTo>
                    <a:pt x="21562" y="161370"/>
                  </a:lnTo>
                  <a:cubicBezTo>
                    <a:pt x="19833" y="163817"/>
                    <a:pt x="20094" y="167144"/>
                    <a:pt x="22214" y="169264"/>
                  </a:cubicBezTo>
                  <a:lnTo>
                    <a:pt x="39503" y="186553"/>
                  </a:lnTo>
                  <a:cubicBezTo>
                    <a:pt x="40688" y="187739"/>
                    <a:pt x="42251" y="188343"/>
                    <a:pt x="43827" y="188343"/>
                  </a:cubicBezTo>
                  <a:cubicBezTo>
                    <a:pt x="45069" y="188343"/>
                    <a:pt x="46318" y="187967"/>
                    <a:pt x="47397" y="187205"/>
                  </a:cubicBezTo>
                  <a:lnTo>
                    <a:pt x="60477" y="177876"/>
                  </a:lnTo>
                  <a:cubicBezTo>
                    <a:pt x="67654" y="182182"/>
                    <a:pt x="75352" y="185379"/>
                    <a:pt x="83474" y="187401"/>
                  </a:cubicBezTo>
                  <a:lnTo>
                    <a:pt x="86116" y="203646"/>
                  </a:lnTo>
                  <a:cubicBezTo>
                    <a:pt x="86606" y="206614"/>
                    <a:pt x="89150" y="208767"/>
                    <a:pt x="92151" y="208767"/>
                  </a:cubicBezTo>
                  <a:lnTo>
                    <a:pt x="116616" y="208767"/>
                  </a:lnTo>
                  <a:cubicBezTo>
                    <a:pt x="119617" y="208767"/>
                    <a:pt x="122161" y="206614"/>
                    <a:pt x="122651" y="203646"/>
                  </a:cubicBezTo>
                  <a:lnTo>
                    <a:pt x="125293" y="187401"/>
                  </a:lnTo>
                  <a:cubicBezTo>
                    <a:pt x="133415" y="185379"/>
                    <a:pt x="141114" y="182182"/>
                    <a:pt x="148290" y="177876"/>
                  </a:cubicBezTo>
                  <a:lnTo>
                    <a:pt x="161370" y="187205"/>
                  </a:lnTo>
                  <a:cubicBezTo>
                    <a:pt x="162434" y="187967"/>
                    <a:pt x="163682" y="188343"/>
                    <a:pt x="164927" y="188343"/>
                  </a:cubicBezTo>
                  <a:cubicBezTo>
                    <a:pt x="166506" y="188343"/>
                    <a:pt x="168079" y="187739"/>
                    <a:pt x="169264" y="186553"/>
                  </a:cubicBezTo>
                  <a:lnTo>
                    <a:pt x="186553" y="169264"/>
                  </a:lnTo>
                  <a:cubicBezTo>
                    <a:pt x="188673" y="167144"/>
                    <a:pt x="188934" y="163817"/>
                    <a:pt x="187205" y="161370"/>
                  </a:cubicBezTo>
                  <a:lnTo>
                    <a:pt x="177876" y="148290"/>
                  </a:lnTo>
                  <a:cubicBezTo>
                    <a:pt x="182182" y="141114"/>
                    <a:pt x="185379" y="133415"/>
                    <a:pt x="187401" y="125293"/>
                  </a:cubicBezTo>
                  <a:lnTo>
                    <a:pt x="203646" y="122651"/>
                  </a:lnTo>
                  <a:cubicBezTo>
                    <a:pt x="206614" y="122161"/>
                    <a:pt x="208767" y="119617"/>
                    <a:pt x="208767" y="116616"/>
                  </a:cubicBezTo>
                  <a:lnTo>
                    <a:pt x="208767" y="92151"/>
                  </a:lnTo>
                  <a:cubicBezTo>
                    <a:pt x="208767" y="89150"/>
                    <a:pt x="206614" y="86606"/>
                    <a:pt x="203646" y="86116"/>
                  </a:cubicBezTo>
                  <a:lnTo>
                    <a:pt x="187401" y="83474"/>
                  </a:lnTo>
                  <a:cubicBezTo>
                    <a:pt x="185379" y="75352"/>
                    <a:pt x="182182" y="67654"/>
                    <a:pt x="177876" y="60477"/>
                  </a:cubicBezTo>
                  <a:lnTo>
                    <a:pt x="187205" y="47397"/>
                  </a:lnTo>
                  <a:cubicBezTo>
                    <a:pt x="188934" y="44950"/>
                    <a:pt x="188673" y="41623"/>
                    <a:pt x="186553" y="39503"/>
                  </a:cubicBezTo>
                  <a:lnTo>
                    <a:pt x="169264" y="22214"/>
                  </a:lnTo>
                  <a:cubicBezTo>
                    <a:pt x="168076" y="21025"/>
                    <a:pt x="166497" y="20411"/>
                    <a:pt x="164914" y="20411"/>
                  </a:cubicBezTo>
                  <a:cubicBezTo>
                    <a:pt x="163674" y="20411"/>
                    <a:pt x="162431" y="20788"/>
                    <a:pt x="161370" y="21562"/>
                  </a:cubicBezTo>
                  <a:lnTo>
                    <a:pt x="148290" y="30891"/>
                  </a:lnTo>
                  <a:cubicBezTo>
                    <a:pt x="141114" y="26585"/>
                    <a:pt x="133415" y="23388"/>
                    <a:pt x="125293" y="21366"/>
                  </a:cubicBezTo>
                  <a:lnTo>
                    <a:pt x="122651" y="5121"/>
                  </a:lnTo>
                  <a:cubicBezTo>
                    <a:pt x="122161" y="2153"/>
                    <a:pt x="119617" y="0"/>
                    <a:pt x="11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g2cd0069c37a_3_1"/>
            <p:cNvSpPr/>
            <p:nvPr/>
          </p:nvSpPr>
          <p:spPr>
            <a:xfrm>
              <a:off x="3800200" y="238125"/>
              <a:ext cx="2609625" cy="5219200"/>
            </a:xfrm>
            <a:custGeom>
              <a:avLst/>
              <a:gdLst/>
              <a:ahLst/>
              <a:cxnLst/>
              <a:rect l="l" t="t" r="r" b="b"/>
              <a:pathLst>
                <a:path w="104385" h="208768" extrusionOk="0">
                  <a:moveTo>
                    <a:pt x="1" y="0"/>
                  </a:moveTo>
                  <a:lnTo>
                    <a:pt x="1" y="208767"/>
                  </a:lnTo>
                  <a:lnTo>
                    <a:pt x="12233" y="208767"/>
                  </a:lnTo>
                  <a:cubicBezTo>
                    <a:pt x="15234" y="208767"/>
                    <a:pt x="17778" y="206614"/>
                    <a:pt x="18268" y="203646"/>
                  </a:cubicBezTo>
                  <a:lnTo>
                    <a:pt x="20910" y="187401"/>
                  </a:lnTo>
                  <a:cubicBezTo>
                    <a:pt x="29032" y="185379"/>
                    <a:pt x="36731" y="182182"/>
                    <a:pt x="43907" y="177876"/>
                  </a:cubicBezTo>
                  <a:lnTo>
                    <a:pt x="56987" y="187205"/>
                  </a:lnTo>
                  <a:cubicBezTo>
                    <a:pt x="58051" y="187967"/>
                    <a:pt x="59299" y="188343"/>
                    <a:pt x="60544" y="188343"/>
                  </a:cubicBezTo>
                  <a:cubicBezTo>
                    <a:pt x="62123" y="188343"/>
                    <a:pt x="63696" y="187739"/>
                    <a:pt x="64881" y="186553"/>
                  </a:cubicBezTo>
                  <a:lnTo>
                    <a:pt x="82170" y="169264"/>
                  </a:lnTo>
                  <a:cubicBezTo>
                    <a:pt x="84290" y="167144"/>
                    <a:pt x="84551" y="163817"/>
                    <a:pt x="82822" y="161370"/>
                  </a:cubicBezTo>
                  <a:lnTo>
                    <a:pt x="73493" y="148290"/>
                  </a:lnTo>
                  <a:cubicBezTo>
                    <a:pt x="77799" y="141114"/>
                    <a:pt x="80996" y="133415"/>
                    <a:pt x="83018" y="125293"/>
                  </a:cubicBezTo>
                  <a:lnTo>
                    <a:pt x="99263" y="122651"/>
                  </a:lnTo>
                  <a:cubicBezTo>
                    <a:pt x="102231" y="122161"/>
                    <a:pt x="104384" y="119617"/>
                    <a:pt x="104384" y="116616"/>
                  </a:cubicBezTo>
                  <a:lnTo>
                    <a:pt x="104384" y="92151"/>
                  </a:lnTo>
                  <a:cubicBezTo>
                    <a:pt x="104384" y="89150"/>
                    <a:pt x="102231" y="86606"/>
                    <a:pt x="99263" y="86116"/>
                  </a:cubicBezTo>
                  <a:lnTo>
                    <a:pt x="83018" y="83474"/>
                  </a:lnTo>
                  <a:cubicBezTo>
                    <a:pt x="80996" y="75352"/>
                    <a:pt x="77799" y="67654"/>
                    <a:pt x="73493" y="60477"/>
                  </a:cubicBezTo>
                  <a:lnTo>
                    <a:pt x="82822" y="47397"/>
                  </a:lnTo>
                  <a:cubicBezTo>
                    <a:pt x="84551" y="44950"/>
                    <a:pt x="84290" y="41623"/>
                    <a:pt x="82170" y="39503"/>
                  </a:cubicBezTo>
                  <a:lnTo>
                    <a:pt x="64881" y="22214"/>
                  </a:lnTo>
                  <a:cubicBezTo>
                    <a:pt x="63693" y="21025"/>
                    <a:pt x="62114" y="20411"/>
                    <a:pt x="60531" y="20411"/>
                  </a:cubicBezTo>
                  <a:cubicBezTo>
                    <a:pt x="59291" y="20411"/>
                    <a:pt x="58048" y="20788"/>
                    <a:pt x="56987" y="21562"/>
                  </a:cubicBezTo>
                  <a:lnTo>
                    <a:pt x="43907" y="30891"/>
                  </a:lnTo>
                  <a:cubicBezTo>
                    <a:pt x="36731" y="26585"/>
                    <a:pt x="29032" y="23388"/>
                    <a:pt x="20910" y="21366"/>
                  </a:cubicBezTo>
                  <a:lnTo>
                    <a:pt x="18268" y="5121"/>
                  </a:lnTo>
                  <a:cubicBezTo>
                    <a:pt x="17778" y="2153"/>
                    <a:pt x="15234" y="0"/>
                    <a:pt x="1223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g2cd0069c37a_3_1"/>
            <p:cNvSpPr/>
            <p:nvPr/>
          </p:nvSpPr>
          <p:spPr>
            <a:xfrm>
              <a:off x="2271150" y="1318650"/>
              <a:ext cx="3058125" cy="3058125"/>
            </a:xfrm>
            <a:custGeom>
              <a:avLst/>
              <a:gdLst/>
              <a:ahLst/>
              <a:cxnLst/>
              <a:rect l="l" t="t" r="r" b="b"/>
              <a:pathLst>
                <a:path w="122325" h="122325" extrusionOk="0">
                  <a:moveTo>
                    <a:pt x="61163" y="0"/>
                  </a:moveTo>
                  <a:cubicBezTo>
                    <a:pt x="27368" y="0"/>
                    <a:pt x="0" y="27368"/>
                    <a:pt x="0" y="61163"/>
                  </a:cubicBezTo>
                  <a:cubicBezTo>
                    <a:pt x="0" y="94957"/>
                    <a:pt x="27368" y="122325"/>
                    <a:pt x="61163" y="122325"/>
                  </a:cubicBezTo>
                  <a:cubicBezTo>
                    <a:pt x="94957" y="122325"/>
                    <a:pt x="122325" y="94957"/>
                    <a:pt x="122325" y="61163"/>
                  </a:cubicBezTo>
                  <a:cubicBezTo>
                    <a:pt x="122325" y="27368"/>
                    <a:pt x="94957" y="0"/>
                    <a:pt x="61163" y="0"/>
                  </a:cubicBezTo>
                  <a:close/>
                </a:path>
              </a:pathLst>
            </a:custGeom>
            <a:solidFill>
              <a:srgbClr val="FFEF4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g2cd0069c37a_3_1"/>
            <p:cNvSpPr/>
            <p:nvPr/>
          </p:nvSpPr>
          <p:spPr>
            <a:xfrm>
              <a:off x="3800200" y="1318650"/>
              <a:ext cx="1529075" cy="3058125"/>
            </a:xfrm>
            <a:custGeom>
              <a:avLst/>
              <a:gdLst/>
              <a:ahLst/>
              <a:cxnLst/>
              <a:rect l="l" t="t" r="r" b="b"/>
              <a:pathLst>
                <a:path w="61163" h="122325" extrusionOk="0">
                  <a:moveTo>
                    <a:pt x="1" y="0"/>
                  </a:moveTo>
                  <a:lnTo>
                    <a:pt x="1" y="122325"/>
                  </a:lnTo>
                  <a:cubicBezTo>
                    <a:pt x="33730" y="122325"/>
                    <a:pt x="61163" y="94892"/>
                    <a:pt x="61163" y="61163"/>
                  </a:cubicBezTo>
                  <a:cubicBezTo>
                    <a:pt x="61163" y="27434"/>
                    <a:pt x="33730" y="0"/>
                    <a:pt x="1" y="0"/>
                  </a:cubicBezTo>
                  <a:close/>
                </a:path>
              </a:pathLst>
            </a:custGeom>
            <a:solidFill>
              <a:srgbClr val="FFD32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g2cd0069c37a_3_1"/>
            <p:cNvSpPr/>
            <p:nvPr/>
          </p:nvSpPr>
          <p:spPr>
            <a:xfrm>
              <a:off x="3341900" y="1930275"/>
              <a:ext cx="917450" cy="1834875"/>
            </a:xfrm>
            <a:custGeom>
              <a:avLst/>
              <a:gdLst/>
              <a:ahLst/>
              <a:cxnLst/>
              <a:rect l="l" t="t" r="r" b="b"/>
              <a:pathLst>
                <a:path w="36698" h="73395" extrusionOk="0">
                  <a:moveTo>
                    <a:pt x="18333" y="0"/>
                  </a:moveTo>
                  <a:cubicBezTo>
                    <a:pt x="14940" y="0"/>
                    <a:pt x="12233" y="2740"/>
                    <a:pt x="12233" y="6133"/>
                  </a:cubicBezTo>
                  <a:lnTo>
                    <a:pt x="12233" y="12233"/>
                  </a:lnTo>
                  <a:cubicBezTo>
                    <a:pt x="5480" y="12233"/>
                    <a:pt x="0" y="17713"/>
                    <a:pt x="0" y="24465"/>
                  </a:cubicBezTo>
                  <a:cubicBezTo>
                    <a:pt x="0" y="28282"/>
                    <a:pt x="1827" y="31968"/>
                    <a:pt x="4893" y="34251"/>
                  </a:cubicBezTo>
                  <a:lnTo>
                    <a:pt x="18333" y="44331"/>
                  </a:lnTo>
                  <a:lnTo>
                    <a:pt x="24465" y="48930"/>
                  </a:lnTo>
                  <a:lnTo>
                    <a:pt x="6100" y="48930"/>
                  </a:lnTo>
                  <a:cubicBezTo>
                    <a:pt x="2708" y="48930"/>
                    <a:pt x="0" y="51670"/>
                    <a:pt x="0" y="55063"/>
                  </a:cubicBezTo>
                  <a:cubicBezTo>
                    <a:pt x="0" y="58422"/>
                    <a:pt x="2708" y="61162"/>
                    <a:pt x="6100" y="61162"/>
                  </a:cubicBezTo>
                  <a:lnTo>
                    <a:pt x="12233" y="61162"/>
                  </a:lnTo>
                  <a:lnTo>
                    <a:pt x="12233" y="67295"/>
                  </a:lnTo>
                  <a:cubicBezTo>
                    <a:pt x="12233" y="70655"/>
                    <a:pt x="14940" y="73395"/>
                    <a:pt x="18333" y="73395"/>
                  </a:cubicBezTo>
                  <a:cubicBezTo>
                    <a:pt x="21725" y="73395"/>
                    <a:pt x="24465" y="70655"/>
                    <a:pt x="24465" y="67295"/>
                  </a:cubicBezTo>
                  <a:lnTo>
                    <a:pt x="24465" y="61162"/>
                  </a:lnTo>
                  <a:cubicBezTo>
                    <a:pt x="31185" y="61162"/>
                    <a:pt x="36698" y="55682"/>
                    <a:pt x="36698" y="48930"/>
                  </a:cubicBezTo>
                  <a:cubicBezTo>
                    <a:pt x="36698" y="45113"/>
                    <a:pt x="34838" y="41427"/>
                    <a:pt x="31772" y="39144"/>
                  </a:cubicBezTo>
                  <a:lnTo>
                    <a:pt x="18333" y="29065"/>
                  </a:lnTo>
                  <a:lnTo>
                    <a:pt x="12233" y="24465"/>
                  </a:lnTo>
                  <a:lnTo>
                    <a:pt x="30565" y="24465"/>
                  </a:lnTo>
                  <a:cubicBezTo>
                    <a:pt x="33957" y="24465"/>
                    <a:pt x="36698" y="21725"/>
                    <a:pt x="36698" y="18365"/>
                  </a:cubicBezTo>
                  <a:cubicBezTo>
                    <a:pt x="36698" y="14973"/>
                    <a:pt x="33957" y="12233"/>
                    <a:pt x="30565" y="12233"/>
                  </a:cubicBezTo>
                  <a:lnTo>
                    <a:pt x="24465" y="12233"/>
                  </a:lnTo>
                  <a:lnTo>
                    <a:pt x="24465" y="6133"/>
                  </a:lnTo>
                  <a:cubicBezTo>
                    <a:pt x="24465" y="2740"/>
                    <a:pt x="21725" y="0"/>
                    <a:pt x="1833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g2cd0069c37a_3_1"/>
            <p:cNvSpPr/>
            <p:nvPr/>
          </p:nvSpPr>
          <p:spPr>
            <a:xfrm>
              <a:off x="3800173" y="2656917"/>
              <a:ext cx="459288" cy="1108275"/>
            </a:xfrm>
            <a:custGeom>
              <a:avLst/>
              <a:gdLst/>
              <a:ahLst/>
              <a:cxnLst/>
              <a:rect l="l" t="t" r="r" b="b"/>
              <a:pathLst>
                <a:path w="18366" h="44331" extrusionOk="0">
                  <a:moveTo>
                    <a:pt x="1" y="1"/>
                  </a:moveTo>
                  <a:lnTo>
                    <a:pt x="1" y="15267"/>
                  </a:lnTo>
                  <a:lnTo>
                    <a:pt x="6133" y="19866"/>
                  </a:lnTo>
                  <a:lnTo>
                    <a:pt x="1" y="19866"/>
                  </a:lnTo>
                  <a:lnTo>
                    <a:pt x="1" y="44331"/>
                  </a:lnTo>
                  <a:cubicBezTo>
                    <a:pt x="3393" y="44331"/>
                    <a:pt x="6133" y="41591"/>
                    <a:pt x="6133" y="38231"/>
                  </a:cubicBezTo>
                  <a:lnTo>
                    <a:pt x="6133" y="32098"/>
                  </a:lnTo>
                  <a:cubicBezTo>
                    <a:pt x="12853" y="32098"/>
                    <a:pt x="18366" y="26618"/>
                    <a:pt x="18366" y="19866"/>
                  </a:cubicBezTo>
                  <a:cubicBezTo>
                    <a:pt x="18366" y="16049"/>
                    <a:pt x="16506" y="12363"/>
                    <a:pt x="13440" y="10080"/>
                  </a:cubicBezTo>
                  <a:lnTo>
                    <a:pt x="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g2cd0069c37a_3_1"/>
            <p:cNvSpPr/>
            <p:nvPr/>
          </p:nvSpPr>
          <p:spPr>
            <a:xfrm>
              <a:off x="3800200" y="1930275"/>
              <a:ext cx="459150" cy="611650"/>
            </a:xfrm>
            <a:custGeom>
              <a:avLst/>
              <a:gdLst/>
              <a:ahLst/>
              <a:cxnLst/>
              <a:rect l="l" t="t" r="r" b="b"/>
              <a:pathLst>
                <a:path w="18366" h="24466" extrusionOk="0">
                  <a:moveTo>
                    <a:pt x="1" y="0"/>
                  </a:moveTo>
                  <a:lnTo>
                    <a:pt x="1" y="24465"/>
                  </a:lnTo>
                  <a:lnTo>
                    <a:pt x="12233" y="24465"/>
                  </a:lnTo>
                  <a:cubicBezTo>
                    <a:pt x="15625" y="24465"/>
                    <a:pt x="18366" y="21725"/>
                    <a:pt x="18366" y="18365"/>
                  </a:cubicBezTo>
                  <a:cubicBezTo>
                    <a:pt x="18366" y="14973"/>
                    <a:pt x="15625" y="12233"/>
                    <a:pt x="12233" y="12233"/>
                  </a:cubicBezTo>
                  <a:lnTo>
                    <a:pt x="6133" y="12233"/>
                  </a:lnTo>
                  <a:lnTo>
                    <a:pt x="6133" y="6133"/>
                  </a:lnTo>
                  <a:cubicBezTo>
                    <a:pt x="6133" y="2740"/>
                    <a:pt x="3393" y="0"/>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484"/>
                                        </p:tgtEl>
                                        <p:attrNameLst>
                                          <p:attrName>style.visibility</p:attrName>
                                        </p:attrNameLst>
                                      </p:cBhvr>
                                      <p:to>
                                        <p:strVal val="visible"/>
                                      </p:to>
                                    </p:set>
                                    <p:anim calcmode="lin" valueType="num">
                                      <p:cBhvr additive="base">
                                        <p:cTn id="7" dur="1000"/>
                                        <p:tgtEl>
                                          <p:spTgt spid="14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g2cd0069c37a_1_87"/>
          <p:cNvSpPr txBox="1">
            <a:spLocks noGrp="1"/>
          </p:cNvSpPr>
          <p:nvPr>
            <p:ph type="subTitle" idx="1"/>
          </p:nvPr>
        </p:nvSpPr>
        <p:spPr>
          <a:xfrm>
            <a:off x="3823475" y="1832965"/>
            <a:ext cx="2177100" cy="66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Split data into training and testing sets</a:t>
            </a:r>
            <a:endParaRPr/>
          </a:p>
        </p:txBody>
      </p:sp>
      <p:sp>
        <p:nvSpPr>
          <p:cNvPr id="1499" name="Google Shape;1499;g2cd0069c37a_1_87"/>
          <p:cNvSpPr txBox="1">
            <a:spLocks noGrp="1"/>
          </p:cNvSpPr>
          <p:nvPr>
            <p:ph type="subTitle" idx="2"/>
          </p:nvPr>
        </p:nvSpPr>
        <p:spPr>
          <a:xfrm>
            <a:off x="1073025" y="1902363"/>
            <a:ext cx="21771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Create a quarterly column</a:t>
            </a:r>
            <a:endParaRPr/>
          </a:p>
        </p:txBody>
      </p:sp>
      <p:sp>
        <p:nvSpPr>
          <p:cNvPr id="1500" name="Google Shape;1500;g2cd0069c37a_1_87"/>
          <p:cNvSpPr txBox="1">
            <a:spLocks noGrp="1"/>
          </p:cNvSpPr>
          <p:nvPr>
            <p:ph type="subTitle" idx="3"/>
          </p:nvPr>
        </p:nvSpPr>
        <p:spPr>
          <a:xfrm>
            <a:off x="6682938" y="931200"/>
            <a:ext cx="2187300" cy="4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Extract year, month and day from date </a:t>
            </a:r>
            <a:endParaRPr/>
          </a:p>
        </p:txBody>
      </p:sp>
      <p:sp>
        <p:nvSpPr>
          <p:cNvPr id="1501" name="Google Shape;1501;g2cd0069c37a_1_87"/>
          <p:cNvSpPr txBox="1">
            <a:spLocks noGrp="1"/>
          </p:cNvSpPr>
          <p:nvPr>
            <p:ph type="subTitle" idx="4"/>
          </p:nvPr>
        </p:nvSpPr>
        <p:spPr>
          <a:xfrm>
            <a:off x="3814188" y="1065775"/>
            <a:ext cx="2187300" cy="32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Convert Date to date-time object</a:t>
            </a:r>
            <a:endParaRPr/>
          </a:p>
        </p:txBody>
      </p:sp>
      <p:sp>
        <p:nvSpPr>
          <p:cNvPr id="1502" name="Google Shape;1502;g2cd0069c37a_1_87"/>
          <p:cNvSpPr txBox="1">
            <a:spLocks noGrp="1"/>
          </p:cNvSpPr>
          <p:nvPr>
            <p:ph type="subTitle" idx="5"/>
          </p:nvPr>
        </p:nvSpPr>
        <p:spPr>
          <a:xfrm>
            <a:off x="1063732" y="1065750"/>
            <a:ext cx="2187300" cy="20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Convert to number format</a:t>
            </a:r>
            <a:endParaRPr/>
          </a:p>
        </p:txBody>
      </p:sp>
      <p:sp>
        <p:nvSpPr>
          <p:cNvPr id="1503" name="Google Shape;1503;g2cd0069c37a_1_87"/>
          <p:cNvSpPr txBox="1">
            <a:spLocks noGrp="1"/>
          </p:cNvSpPr>
          <p:nvPr>
            <p:ph type="title"/>
          </p:nvPr>
        </p:nvSpPr>
        <p:spPr>
          <a:xfrm>
            <a:off x="3042012" y="1822526"/>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1504" name="Google Shape;1504;g2cd0069c37a_1_87"/>
          <p:cNvSpPr txBox="1">
            <a:spLocks noGrp="1"/>
          </p:cNvSpPr>
          <p:nvPr>
            <p:ph type="subTitle" idx="6"/>
          </p:nvPr>
        </p:nvSpPr>
        <p:spPr>
          <a:xfrm>
            <a:off x="3823482" y="2042162"/>
            <a:ext cx="2177100" cy="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
        <p:nvSpPr>
          <p:cNvPr id="1505" name="Google Shape;1505;g2cd0069c37a_1_87"/>
          <p:cNvSpPr txBox="1">
            <a:spLocks noGrp="1"/>
          </p:cNvSpPr>
          <p:nvPr>
            <p:ph type="title" idx="7"/>
          </p:nvPr>
        </p:nvSpPr>
        <p:spPr>
          <a:xfrm>
            <a:off x="291562" y="1893114"/>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1506" name="Google Shape;1506;g2cd0069c37a_1_87"/>
          <p:cNvSpPr txBox="1">
            <a:spLocks noGrp="1"/>
          </p:cNvSpPr>
          <p:nvPr>
            <p:ph type="subTitle" idx="8"/>
          </p:nvPr>
        </p:nvSpPr>
        <p:spPr>
          <a:xfrm>
            <a:off x="1073018" y="2111531"/>
            <a:ext cx="2177100" cy="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
        <p:nvSpPr>
          <p:cNvPr id="1507" name="Google Shape;1507;g2cd0069c37a_1_87"/>
          <p:cNvSpPr txBox="1">
            <a:spLocks noGrp="1"/>
          </p:cNvSpPr>
          <p:nvPr>
            <p:ph type="title" idx="9"/>
          </p:nvPr>
        </p:nvSpPr>
        <p:spPr>
          <a:xfrm>
            <a:off x="5910756" y="888776"/>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3</a:t>
            </a:r>
            <a:endParaRPr/>
          </a:p>
        </p:txBody>
      </p:sp>
      <p:sp>
        <p:nvSpPr>
          <p:cNvPr id="1508" name="Google Shape;1508;g2cd0069c37a_1_87"/>
          <p:cNvSpPr txBox="1">
            <a:spLocks noGrp="1"/>
          </p:cNvSpPr>
          <p:nvPr>
            <p:ph type="subTitle" idx="13"/>
          </p:nvPr>
        </p:nvSpPr>
        <p:spPr>
          <a:xfrm>
            <a:off x="6682944" y="1149300"/>
            <a:ext cx="2187300" cy="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
        <p:nvSpPr>
          <p:cNvPr id="1509" name="Google Shape;1509;g2cd0069c37a_1_87"/>
          <p:cNvSpPr txBox="1">
            <a:spLocks noGrp="1"/>
          </p:cNvSpPr>
          <p:nvPr>
            <p:ph type="title" idx="14"/>
          </p:nvPr>
        </p:nvSpPr>
        <p:spPr>
          <a:xfrm>
            <a:off x="3042006" y="951001"/>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2</a:t>
            </a:r>
            <a:endParaRPr/>
          </a:p>
        </p:txBody>
      </p:sp>
      <p:sp>
        <p:nvSpPr>
          <p:cNvPr id="1510" name="Google Shape;1510;g2cd0069c37a_1_87"/>
          <p:cNvSpPr txBox="1">
            <a:spLocks noGrp="1"/>
          </p:cNvSpPr>
          <p:nvPr>
            <p:ph type="subTitle" idx="15"/>
          </p:nvPr>
        </p:nvSpPr>
        <p:spPr>
          <a:xfrm>
            <a:off x="3818368" y="1059725"/>
            <a:ext cx="2187300" cy="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
        <p:nvSpPr>
          <p:cNvPr id="1511" name="Google Shape;1511;g2cd0069c37a_1_87"/>
          <p:cNvSpPr txBox="1">
            <a:spLocks noGrp="1"/>
          </p:cNvSpPr>
          <p:nvPr>
            <p:ph type="title" idx="16"/>
          </p:nvPr>
        </p:nvSpPr>
        <p:spPr>
          <a:xfrm>
            <a:off x="291556" y="1055626"/>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 </a:t>
            </a:r>
            <a:endParaRPr/>
          </a:p>
        </p:txBody>
      </p:sp>
      <p:sp>
        <p:nvSpPr>
          <p:cNvPr id="1512" name="Google Shape;1512;g2cd0069c37a_1_87"/>
          <p:cNvSpPr txBox="1">
            <a:spLocks noGrp="1"/>
          </p:cNvSpPr>
          <p:nvPr>
            <p:ph type="subTitle" idx="17"/>
          </p:nvPr>
        </p:nvSpPr>
        <p:spPr>
          <a:xfrm>
            <a:off x="1063732" y="1409618"/>
            <a:ext cx="2187300" cy="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Week, month</a:t>
            </a:r>
            <a:endParaRPr/>
          </a:p>
        </p:txBody>
      </p:sp>
      <p:sp>
        <p:nvSpPr>
          <p:cNvPr id="1513" name="Google Shape;1513;g2cd0069c37a_1_87"/>
          <p:cNvSpPr txBox="1">
            <a:spLocks noGrp="1"/>
          </p:cNvSpPr>
          <p:nvPr>
            <p:ph type="title" idx="18"/>
          </p:nvPr>
        </p:nvSpPr>
        <p:spPr>
          <a:xfrm>
            <a:off x="7704053" y="2502375"/>
            <a:ext cx="6200700" cy="4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4" name="Google Shape;1514;g2cd0069c37a_1_87"/>
          <p:cNvSpPr txBox="1">
            <a:spLocks noGrp="1"/>
          </p:cNvSpPr>
          <p:nvPr>
            <p:ph type="subTitle" idx="19"/>
          </p:nvPr>
        </p:nvSpPr>
        <p:spPr>
          <a:xfrm>
            <a:off x="6692225" y="1736025"/>
            <a:ext cx="2177100" cy="27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Scale Data</a:t>
            </a:r>
            <a:endParaRPr/>
          </a:p>
        </p:txBody>
      </p:sp>
      <p:sp>
        <p:nvSpPr>
          <p:cNvPr id="1515" name="Google Shape;1515;g2cd0069c37a_1_87"/>
          <p:cNvSpPr txBox="1">
            <a:spLocks noGrp="1"/>
          </p:cNvSpPr>
          <p:nvPr>
            <p:ph type="title" idx="20"/>
          </p:nvPr>
        </p:nvSpPr>
        <p:spPr>
          <a:xfrm>
            <a:off x="5910762" y="1841676"/>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1516" name="Google Shape;1516;g2cd0069c37a_1_87"/>
          <p:cNvSpPr txBox="1">
            <a:spLocks noGrp="1"/>
          </p:cNvSpPr>
          <p:nvPr>
            <p:ph type="subTitle" idx="21"/>
          </p:nvPr>
        </p:nvSpPr>
        <p:spPr>
          <a:xfrm>
            <a:off x="6692225" y="1960300"/>
            <a:ext cx="2177100" cy="92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t>Create standard scalar instance, fit the StandardScalar, Scale the data</a:t>
            </a:r>
            <a:endParaRPr/>
          </a:p>
        </p:txBody>
      </p:sp>
      <p:sp>
        <p:nvSpPr>
          <p:cNvPr id="1517" name="Google Shape;1517;g2cd0069c37a_1_87"/>
          <p:cNvSpPr txBox="1">
            <a:spLocks noGrp="1"/>
          </p:cNvSpPr>
          <p:nvPr>
            <p:ph type="title" idx="20"/>
          </p:nvPr>
        </p:nvSpPr>
        <p:spPr>
          <a:xfrm>
            <a:off x="5910762" y="2873526"/>
            <a:ext cx="680400" cy="68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a:t>
            </a:r>
            <a:endParaRPr/>
          </a:p>
        </p:txBody>
      </p:sp>
      <p:sp>
        <p:nvSpPr>
          <p:cNvPr id="1518" name="Google Shape;1518;g2cd0069c37a_1_87"/>
          <p:cNvSpPr txBox="1">
            <a:spLocks noGrp="1"/>
          </p:cNvSpPr>
          <p:nvPr>
            <p:ph type="subTitle" idx="19"/>
          </p:nvPr>
        </p:nvSpPr>
        <p:spPr>
          <a:xfrm>
            <a:off x="6591150" y="2873525"/>
            <a:ext cx="2177100" cy="27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Remove Outliers</a:t>
            </a:r>
            <a:endParaRPr/>
          </a:p>
        </p:txBody>
      </p:sp>
      <p:sp>
        <p:nvSpPr>
          <p:cNvPr id="1519" name="Google Shape;1519;g2cd0069c37a_1_87"/>
          <p:cNvSpPr txBox="1">
            <a:spLocks noGrp="1"/>
          </p:cNvSpPr>
          <p:nvPr>
            <p:ph type="subTitle" idx="21"/>
          </p:nvPr>
        </p:nvSpPr>
        <p:spPr>
          <a:xfrm>
            <a:off x="6591150" y="3073925"/>
            <a:ext cx="2853900" cy="554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t>Machine Learning Model for Weekly_sales Prediction</a:t>
            </a:r>
            <a:endParaRPr/>
          </a:p>
        </p:txBody>
      </p:sp>
      <p:pic>
        <p:nvPicPr>
          <p:cNvPr id="1520" name="Google Shape;1520;g2cd0069c37a_1_87"/>
          <p:cNvPicPr preferRelativeResize="0"/>
          <p:nvPr/>
        </p:nvPicPr>
        <p:blipFill rotWithShape="1">
          <a:blip r:embed="rId3">
            <a:alphaModFix/>
          </a:blip>
          <a:srcRect b="25423"/>
          <a:stretch/>
        </p:blipFill>
        <p:spPr>
          <a:xfrm>
            <a:off x="676050" y="2654425"/>
            <a:ext cx="4476600" cy="24890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g2cd0069c37a_1_112"/>
          <p:cNvSpPr txBox="1">
            <a:spLocks noGrp="1"/>
          </p:cNvSpPr>
          <p:nvPr>
            <p:ph type="title"/>
          </p:nvPr>
        </p:nvSpPr>
        <p:spPr>
          <a:xfrm>
            <a:off x="406400" y="1727200"/>
            <a:ext cx="3213000" cy="146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700"/>
              <a:t>Model Selection</a:t>
            </a:r>
            <a:endParaRPr sz="4700"/>
          </a:p>
        </p:txBody>
      </p:sp>
      <p:grpSp>
        <p:nvGrpSpPr>
          <p:cNvPr id="1526" name="Google Shape;1526;g2cd0069c37a_1_112"/>
          <p:cNvGrpSpPr/>
          <p:nvPr/>
        </p:nvGrpSpPr>
        <p:grpSpPr>
          <a:xfrm>
            <a:off x="4693363" y="421662"/>
            <a:ext cx="3866253" cy="4071498"/>
            <a:chOff x="1374100" y="238125"/>
            <a:chExt cx="4852225" cy="5219200"/>
          </a:xfrm>
        </p:grpSpPr>
        <p:sp>
          <p:nvSpPr>
            <p:cNvPr id="1527" name="Google Shape;1527;g2cd0069c37a_1_112"/>
            <p:cNvSpPr/>
            <p:nvPr/>
          </p:nvSpPr>
          <p:spPr>
            <a:xfrm>
              <a:off x="2271150" y="1471950"/>
              <a:ext cx="3058125" cy="3679550"/>
            </a:xfrm>
            <a:custGeom>
              <a:avLst/>
              <a:gdLst/>
              <a:ahLst/>
              <a:cxnLst/>
              <a:rect l="l" t="t" r="r" b="b"/>
              <a:pathLst>
                <a:path w="122325" h="147182" extrusionOk="0">
                  <a:moveTo>
                    <a:pt x="61163" y="1"/>
                  </a:moveTo>
                  <a:cubicBezTo>
                    <a:pt x="27434" y="1"/>
                    <a:pt x="0" y="27434"/>
                    <a:pt x="0" y="61163"/>
                  </a:cubicBezTo>
                  <a:cubicBezTo>
                    <a:pt x="0" y="81811"/>
                    <a:pt x="10439" y="100927"/>
                    <a:pt x="27890" y="112246"/>
                  </a:cubicBezTo>
                  <a:cubicBezTo>
                    <a:pt x="33403" y="115801"/>
                    <a:pt x="36698" y="121869"/>
                    <a:pt x="36698" y="128425"/>
                  </a:cubicBezTo>
                  <a:lnTo>
                    <a:pt x="36698" y="134558"/>
                  </a:lnTo>
                  <a:lnTo>
                    <a:pt x="48930" y="147182"/>
                  </a:lnTo>
                  <a:lnTo>
                    <a:pt x="73395" y="147182"/>
                  </a:lnTo>
                  <a:lnTo>
                    <a:pt x="85627" y="134558"/>
                  </a:lnTo>
                  <a:lnTo>
                    <a:pt x="85627" y="128425"/>
                  </a:lnTo>
                  <a:cubicBezTo>
                    <a:pt x="85627" y="121869"/>
                    <a:pt x="88922" y="115801"/>
                    <a:pt x="94435" y="112246"/>
                  </a:cubicBezTo>
                  <a:cubicBezTo>
                    <a:pt x="111886" y="100927"/>
                    <a:pt x="122325" y="81811"/>
                    <a:pt x="122325" y="61163"/>
                  </a:cubicBezTo>
                  <a:cubicBezTo>
                    <a:pt x="122325" y="27434"/>
                    <a:pt x="94892" y="1"/>
                    <a:pt x="6116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g2cd0069c37a_1_112"/>
            <p:cNvSpPr/>
            <p:nvPr/>
          </p:nvSpPr>
          <p:spPr>
            <a:xfrm>
              <a:off x="3800200" y="1471950"/>
              <a:ext cx="1529075" cy="3679550"/>
            </a:xfrm>
            <a:custGeom>
              <a:avLst/>
              <a:gdLst/>
              <a:ahLst/>
              <a:cxnLst/>
              <a:rect l="l" t="t" r="r" b="b"/>
              <a:pathLst>
                <a:path w="61163" h="147182" extrusionOk="0">
                  <a:moveTo>
                    <a:pt x="1" y="1"/>
                  </a:moveTo>
                  <a:lnTo>
                    <a:pt x="1" y="147182"/>
                  </a:lnTo>
                  <a:lnTo>
                    <a:pt x="12233" y="147182"/>
                  </a:lnTo>
                  <a:lnTo>
                    <a:pt x="24465" y="134558"/>
                  </a:lnTo>
                  <a:lnTo>
                    <a:pt x="24465" y="128425"/>
                  </a:lnTo>
                  <a:cubicBezTo>
                    <a:pt x="24465" y="121869"/>
                    <a:pt x="27760" y="115801"/>
                    <a:pt x="33273" y="112246"/>
                  </a:cubicBezTo>
                  <a:cubicBezTo>
                    <a:pt x="50724" y="100927"/>
                    <a:pt x="61163" y="81811"/>
                    <a:pt x="61163" y="61163"/>
                  </a:cubicBezTo>
                  <a:cubicBezTo>
                    <a:pt x="61163" y="27434"/>
                    <a:pt x="33730" y="1"/>
                    <a:pt x="1"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g2cd0069c37a_1_112"/>
            <p:cNvSpPr/>
            <p:nvPr/>
          </p:nvSpPr>
          <p:spPr>
            <a:xfrm>
              <a:off x="3647700" y="238125"/>
              <a:ext cx="305850" cy="928050"/>
            </a:xfrm>
            <a:custGeom>
              <a:avLst/>
              <a:gdLst/>
              <a:ahLst/>
              <a:cxnLst/>
              <a:rect l="l" t="t" r="r" b="b"/>
              <a:pathLst>
                <a:path w="12234" h="37122" extrusionOk="0">
                  <a:moveTo>
                    <a:pt x="6101" y="0"/>
                  </a:moveTo>
                  <a:cubicBezTo>
                    <a:pt x="2708" y="0"/>
                    <a:pt x="1" y="2740"/>
                    <a:pt x="1" y="6133"/>
                  </a:cubicBezTo>
                  <a:lnTo>
                    <a:pt x="1" y="30989"/>
                  </a:lnTo>
                  <a:cubicBezTo>
                    <a:pt x="1" y="34381"/>
                    <a:pt x="2708" y="37121"/>
                    <a:pt x="6101" y="37121"/>
                  </a:cubicBezTo>
                  <a:cubicBezTo>
                    <a:pt x="9493" y="37121"/>
                    <a:pt x="12233" y="34381"/>
                    <a:pt x="12233" y="30989"/>
                  </a:cubicBezTo>
                  <a:lnTo>
                    <a:pt x="12233" y="6133"/>
                  </a:lnTo>
                  <a:cubicBezTo>
                    <a:pt x="12233" y="2740"/>
                    <a:pt x="9493" y="0"/>
                    <a:pt x="610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g2cd0069c37a_1_112"/>
            <p:cNvSpPr/>
            <p:nvPr/>
          </p:nvSpPr>
          <p:spPr>
            <a:xfrm>
              <a:off x="3800200" y="238125"/>
              <a:ext cx="153350" cy="928050"/>
            </a:xfrm>
            <a:custGeom>
              <a:avLst/>
              <a:gdLst/>
              <a:ahLst/>
              <a:cxnLst/>
              <a:rect l="l" t="t" r="r" b="b"/>
              <a:pathLst>
                <a:path w="6134" h="37122" extrusionOk="0">
                  <a:moveTo>
                    <a:pt x="1" y="0"/>
                  </a:moveTo>
                  <a:lnTo>
                    <a:pt x="1" y="37121"/>
                  </a:lnTo>
                  <a:cubicBezTo>
                    <a:pt x="3393" y="37121"/>
                    <a:pt x="6133" y="34381"/>
                    <a:pt x="6133" y="30989"/>
                  </a:cubicBezTo>
                  <a:lnTo>
                    <a:pt x="6133" y="6133"/>
                  </a:lnTo>
                  <a:cubicBezTo>
                    <a:pt x="6133" y="2740"/>
                    <a:pt x="3393" y="0"/>
                    <a:pt x="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g2cd0069c37a_1_112"/>
            <p:cNvSpPr/>
            <p:nvPr/>
          </p:nvSpPr>
          <p:spPr>
            <a:xfrm>
              <a:off x="2325775" y="596175"/>
              <a:ext cx="654875" cy="836025"/>
            </a:xfrm>
            <a:custGeom>
              <a:avLst/>
              <a:gdLst/>
              <a:ahLst/>
              <a:cxnLst/>
              <a:rect l="l" t="t" r="r" b="b"/>
              <a:pathLst>
                <a:path w="26195" h="33441" extrusionOk="0">
                  <a:moveTo>
                    <a:pt x="7005" y="1"/>
                  </a:moveTo>
                  <a:cubicBezTo>
                    <a:pt x="5965" y="1"/>
                    <a:pt x="4911" y="272"/>
                    <a:pt x="3948" y="846"/>
                  </a:cubicBezTo>
                  <a:cubicBezTo>
                    <a:pt x="1012" y="2510"/>
                    <a:pt x="1" y="6261"/>
                    <a:pt x="1697" y="9197"/>
                  </a:cubicBezTo>
                  <a:lnTo>
                    <a:pt x="13930" y="30367"/>
                  </a:lnTo>
                  <a:cubicBezTo>
                    <a:pt x="15068" y="32337"/>
                    <a:pt x="17132" y="33441"/>
                    <a:pt x="19244" y="33441"/>
                  </a:cubicBezTo>
                  <a:cubicBezTo>
                    <a:pt x="20279" y="33441"/>
                    <a:pt x="21325" y="33176"/>
                    <a:pt x="22280" y="32618"/>
                  </a:cubicBezTo>
                  <a:cubicBezTo>
                    <a:pt x="25216" y="30922"/>
                    <a:pt x="26195" y="27170"/>
                    <a:pt x="24531" y="24267"/>
                  </a:cubicBezTo>
                  <a:lnTo>
                    <a:pt x="12299" y="3064"/>
                  </a:lnTo>
                  <a:cubicBezTo>
                    <a:pt x="11143" y="1103"/>
                    <a:pt x="9100" y="1"/>
                    <a:pt x="700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g2cd0069c37a_1_112"/>
            <p:cNvSpPr/>
            <p:nvPr/>
          </p:nvSpPr>
          <p:spPr>
            <a:xfrm>
              <a:off x="1374100" y="1547625"/>
              <a:ext cx="879125" cy="612025"/>
            </a:xfrm>
            <a:custGeom>
              <a:avLst/>
              <a:gdLst/>
              <a:ahLst/>
              <a:cxnLst/>
              <a:rect l="l" t="t" r="r" b="b"/>
              <a:pathLst>
                <a:path w="35165" h="24481" extrusionOk="0">
                  <a:moveTo>
                    <a:pt x="7011" y="0"/>
                  </a:moveTo>
                  <a:cubicBezTo>
                    <a:pt x="4899" y="0"/>
                    <a:pt x="2835" y="1104"/>
                    <a:pt x="1697" y="3074"/>
                  </a:cubicBezTo>
                  <a:cubicBezTo>
                    <a:pt x="0" y="6010"/>
                    <a:pt x="1012" y="9728"/>
                    <a:pt x="3947" y="11424"/>
                  </a:cubicBezTo>
                  <a:lnTo>
                    <a:pt x="25118" y="23657"/>
                  </a:lnTo>
                  <a:cubicBezTo>
                    <a:pt x="26075" y="24216"/>
                    <a:pt x="27124" y="24481"/>
                    <a:pt x="28161" y="24481"/>
                  </a:cubicBezTo>
                  <a:cubicBezTo>
                    <a:pt x="30271" y="24481"/>
                    <a:pt x="32331" y="23385"/>
                    <a:pt x="33468" y="21439"/>
                  </a:cubicBezTo>
                  <a:cubicBezTo>
                    <a:pt x="35165" y="18503"/>
                    <a:pt x="34153" y="14752"/>
                    <a:pt x="31250" y="13055"/>
                  </a:cubicBezTo>
                  <a:lnTo>
                    <a:pt x="10047" y="823"/>
                  </a:lnTo>
                  <a:cubicBezTo>
                    <a:pt x="9093" y="265"/>
                    <a:pt x="8046" y="0"/>
                    <a:pt x="70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g2cd0069c37a_1_112"/>
            <p:cNvSpPr/>
            <p:nvPr/>
          </p:nvSpPr>
          <p:spPr>
            <a:xfrm>
              <a:off x="5347200" y="1547625"/>
              <a:ext cx="879125" cy="612025"/>
            </a:xfrm>
            <a:custGeom>
              <a:avLst/>
              <a:gdLst/>
              <a:ahLst/>
              <a:cxnLst/>
              <a:rect l="l" t="t" r="r" b="b"/>
              <a:pathLst>
                <a:path w="35165" h="24481" extrusionOk="0">
                  <a:moveTo>
                    <a:pt x="28154" y="0"/>
                  </a:moveTo>
                  <a:cubicBezTo>
                    <a:pt x="27119" y="0"/>
                    <a:pt x="26073" y="265"/>
                    <a:pt x="25118" y="823"/>
                  </a:cubicBezTo>
                  <a:lnTo>
                    <a:pt x="3915" y="13055"/>
                  </a:lnTo>
                  <a:cubicBezTo>
                    <a:pt x="1012" y="14752"/>
                    <a:pt x="0" y="18503"/>
                    <a:pt x="1697" y="21439"/>
                  </a:cubicBezTo>
                  <a:cubicBezTo>
                    <a:pt x="2812" y="23385"/>
                    <a:pt x="4865" y="24481"/>
                    <a:pt x="6982" y="24481"/>
                  </a:cubicBezTo>
                  <a:cubicBezTo>
                    <a:pt x="8023" y="24481"/>
                    <a:pt x="9080" y="24216"/>
                    <a:pt x="10047" y="23657"/>
                  </a:cubicBezTo>
                  <a:lnTo>
                    <a:pt x="31218" y="11424"/>
                  </a:lnTo>
                  <a:cubicBezTo>
                    <a:pt x="34153" y="9728"/>
                    <a:pt x="35165" y="6010"/>
                    <a:pt x="33468" y="3074"/>
                  </a:cubicBezTo>
                  <a:cubicBezTo>
                    <a:pt x="32330" y="1104"/>
                    <a:pt x="30266" y="0"/>
                    <a:pt x="2815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g2cd0069c37a_1_112"/>
            <p:cNvSpPr/>
            <p:nvPr/>
          </p:nvSpPr>
          <p:spPr>
            <a:xfrm>
              <a:off x="4619775" y="596175"/>
              <a:ext cx="654875" cy="835675"/>
            </a:xfrm>
            <a:custGeom>
              <a:avLst/>
              <a:gdLst/>
              <a:ahLst/>
              <a:cxnLst/>
              <a:rect l="l" t="t" r="r" b="b"/>
              <a:pathLst>
                <a:path w="26195" h="33427" extrusionOk="0">
                  <a:moveTo>
                    <a:pt x="19193" y="1"/>
                  </a:moveTo>
                  <a:cubicBezTo>
                    <a:pt x="17081" y="1"/>
                    <a:pt x="15030" y="1103"/>
                    <a:pt x="13897" y="3064"/>
                  </a:cubicBezTo>
                  <a:lnTo>
                    <a:pt x="1664" y="24267"/>
                  </a:lnTo>
                  <a:cubicBezTo>
                    <a:pt x="1" y="27170"/>
                    <a:pt x="979" y="30922"/>
                    <a:pt x="3915" y="32618"/>
                  </a:cubicBezTo>
                  <a:cubicBezTo>
                    <a:pt x="4870" y="33165"/>
                    <a:pt x="5916" y="33426"/>
                    <a:pt x="6951" y="33426"/>
                  </a:cubicBezTo>
                  <a:cubicBezTo>
                    <a:pt x="9063" y="33426"/>
                    <a:pt x="11127" y="32338"/>
                    <a:pt x="12266" y="30367"/>
                  </a:cubicBezTo>
                  <a:lnTo>
                    <a:pt x="24498" y="9197"/>
                  </a:lnTo>
                  <a:cubicBezTo>
                    <a:pt x="26194" y="6261"/>
                    <a:pt x="25183" y="2510"/>
                    <a:pt x="22280" y="846"/>
                  </a:cubicBezTo>
                  <a:cubicBezTo>
                    <a:pt x="21306" y="272"/>
                    <a:pt x="20242" y="1"/>
                    <a:pt x="1919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g2cd0069c37a_1_112"/>
            <p:cNvSpPr/>
            <p:nvPr/>
          </p:nvSpPr>
          <p:spPr>
            <a:xfrm>
              <a:off x="3341900" y="2083575"/>
              <a:ext cx="917450" cy="1834900"/>
            </a:xfrm>
            <a:custGeom>
              <a:avLst/>
              <a:gdLst/>
              <a:ahLst/>
              <a:cxnLst/>
              <a:rect l="l" t="t" r="r" b="b"/>
              <a:pathLst>
                <a:path w="36698" h="73396" extrusionOk="0">
                  <a:moveTo>
                    <a:pt x="18333" y="1"/>
                  </a:moveTo>
                  <a:cubicBezTo>
                    <a:pt x="14940" y="1"/>
                    <a:pt x="12233" y="2708"/>
                    <a:pt x="12233" y="6101"/>
                  </a:cubicBezTo>
                  <a:lnTo>
                    <a:pt x="12233" y="12233"/>
                  </a:lnTo>
                  <a:cubicBezTo>
                    <a:pt x="5480" y="12233"/>
                    <a:pt x="0" y="17713"/>
                    <a:pt x="0" y="24466"/>
                  </a:cubicBezTo>
                  <a:cubicBezTo>
                    <a:pt x="0" y="28282"/>
                    <a:pt x="1827" y="31936"/>
                    <a:pt x="4893" y="34252"/>
                  </a:cubicBezTo>
                  <a:lnTo>
                    <a:pt x="18333" y="44331"/>
                  </a:lnTo>
                  <a:lnTo>
                    <a:pt x="24465" y="48931"/>
                  </a:lnTo>
                  <a:lnTo>
                    <a:pt x="6100" y="48931"/>
                  </a:lnTo>
                  <a:cubicBezTo>
                    <a:pt x="2708" y="48931"/>
                    <a:pt x="0" y="51638"/>
                    <a:pt x="0" y="55030"/>
                  </a:cubicBezTo>
                  <a:cubicBezTo>
                    <a:pt x="0" y="58423"/>
                    <a:pt x="2708" y="61163"/>
                    <a:pt x="6100" y="61163"/>
                  </a:cubicBezTo>
                  <a:lnTo>
                    <a:pt x="12233" y="61163"/>
                  </a:lnTo>
                  <a:lnTo>
                    <a:pt x="12233" y="67263"/>
                  </a:lnTo>
                  <a:cubicBezTo>
                    <a:pt x="12233" y="70655"/>
                    <a:pt x="14940" y="73395"/>
                    <a:pt x="18333" y="73395"/>
                  </a:cubicBezTo>
                  <a:cubicBezTo>
                    <a:pt x="21725" y="73395"/>
                    <a:pt x="24465" y="70655"/>
                    <a:pt x="24465" y="67263"/>
                  </a:cubicBezTo>
                  <a:lnTo>
                    <a:pt x="24465" y="61163"/>
                  </a:lnTo>
                  <a:cubicBezTo>
                    <a:pt x="31185" y="61163"/>
                    <a:pt x="36698" y="55650"/>
                    <a:pt x="36698" y="48931"/>
                  </a:cubicBezTo>
                  <a:cubicBezTo>
                    <a:pt x="36698" y="45081"/>
                    <a:pt x="34838" y="41428"/>
                    <a:pt x="31772" y="39112"/>
                  </a:cubicBezTo>
                  <a:lnTo>
                    <a:pt x="18333" y="29032"/>
                  </a:lnTo>
                  <a:lnTo>
                    <a:pt x="12233" y="24466"/>
                  </a:lnTo>
                  <a:lnTo>
                    <a:pt x="30565" y="24466"/>
                  </a:lnTo>
                  <a:cubicBezTo>
                    <a:pt x="33957" y="24466"/>
                    <a:pt x="36698" y="21726"/>
                    <a:pt x="36698" y="18333"/>
                  </a:cubicBezTo>
                  <a:cubicBezTo>
                    <a:pt x="36698" y="14941"/>
                    <a:pt x="33957" y="12233"/>
                    <a:pt x="30565" y="12233"/>
                  </a:cubicBezTo>
                  <a:lnTo>
                    <a:pt x="24465" y="12233"/>
                  </a:lnTo>
                  <a:lnTo>
                    <a:pt x="24465" y="6101"/>
                  </a:lnTo>
                  <a:cubicBezTo>
                    <a:pt x="24465" y="2708"/>
                    <a:pt x="21725" y="1"/>
                    <a:pt x="1833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g2cd0069c37a_1_112"/>
            <p:cNvSpPr/>
            <p:nvPr/>
          </p:nvSpPr>
          <p:spPr>
            <a:xfrm>
              <a:off x="3800200" y="2809375"/>
              <a:ext cx="459150" cy="1109100"/>
            </a:xfrm>
            <a:custGeom>
              <a:avLst/>
              <a:gdLst/>
              <a:ahLst/>
              <a:cxnLst/>
              <a:rect l="l" t="t" r="r" b="b"/>
              <a:pathLst>
                <a:path w="18366" h="44364" extrusionOk="0">
                  <a:moveTo>
                    <a:pt x="1" y="0"/>
                  </a:moveTo>
                  <a:lnTo>
                    <a:pt x="1" y="15299"/>
                  </a:lnTo>
                  <a:lnTo>
                    <a:pt x="6133" y="19899"/>
                  </a:lnTo>
                  <a:lnTo>
                    <a:pt x="1" y="19899"/>
                  </a:lnTo>
                  <a:lnTo>
                    <a:pt x="1" y="44363"/>
                  </a:lnTo>
                  <a:cubicBezTo>
                    <a:pt x="3393" y="44363"/>
                    <a:pt x="6133" y="41623"/>
                    <a:pt x="6133" y="38231"/>
                  </a:cubicBezTo>
                  <a:lnTo>
                    <a:pt x="6133" y="32131"/>
                  </a:lnTo>
                  <a:cubicBezTo>
                    <a:pt x="12853" y="32131"/>
                    <a:pt x="18366" y="26618"/>
                    <a:pt x="18366" y="19899"/>
                  </a:cubicBezTo>
                  <a:cubicBezTo>
                    <a:pt x="18366" y="16049"/>
                    <a:pt x="16506" y="12396"/>
                    <a:pt x="13440" y="10080"/>
                  </a:cubicBezTo>
                  <a:lnTo>
                    <a:pt x="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g2cd0069c37a_1_112"/>
            <p:cNvSpPr/>
            <p:nvPr/>
          </p:nvSpPr>
          <p:spPr>
            <a:xfrm>
              <a:off x="3800200" y="2083575"/>
              <a:ext cx="459150" cy="611650"/>
            </a:xfrm>
            <a:custGeom>
              <a:avLst/>
              <a:gdLst/>
              <a:ahLst/>
              <a:cxnLst/>
              <a:rect l="l" t="t" r="r" b="b"/>
              <a:pathLst>
                <a:path w="18366" h="24466" extrusionOk="0">
                  <a:moveTo>
                    <a:pt x="1" y="1"/>
                  </a:moveTo>
                  <a:lnTo>
                    <a:pt x="1" y="24466"/>
                  </a:lnTo>
                  <a:lnTo>
                    <a:pt x="12233" y="24466"/>
                  </a:lnTo>
                  <a:cubicBezTo>
                    <a:pt x="15625" y="24466"/>
                    <a:pt x="18366" y="21726"/>
                    <a:pt x="18366" y="18333"/>
                  </a:cubicBezTo>
                  <a:cubicBezTo>
                    <a:pt x="18366" y="14941"/>
                    <a:pt x="15625" y="12233"/>
                    <a:pt x="12233" y="12233"/>
                  </a:cubicBezTo>
                  <a:lnTo>
                    <a:pt x="6133" y="12233"/>
                  </a:lnTo>
                  <a:lnTo>
                    <a:pt x="6133" y="6101"/>
                  </a:lnTo>
                  <a:cubicBezTo>
                    <a:pt x="6133" y="2708"/>
                    <a:pt x="3393" y="1"/>
                    <a:pt x="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g2cd0069c37a_1_112"/>
            <p:cNvSpPr/>
            <p:nvPr/>
          </p:nvSpPr>
          <p:spPr>
            <a:xfrm>
              <a:off x="3188575" y="4835875"/>
              <a:ext cx="1223275" cy="621450"/>
            </a:xfrm>
            <a:custGeom>
              <a:avLst/>
              <a:gdLst/>
              <a:ahLst/>
              <a:cxnLst/>
              <a:rect l="l" t="t" r="r" b="b"/>
              <a:pathLst>
                <a:path w="48931" h="24858" extrusionOk="0">
                  <a:moveTo>
                    <a:pt x="1" y="1"/>
                  </a:moveTo>
                  <a:lnTo>
                    <a:pt x="1" y="6525"/>
                  </a:lnTo>
                  <a:cubicBezTo>
                    <a:pt x="1" y="16637"/>
                    <a:pt x="8221" y="24857"/>
                    <a:pt x="18366" y="24857"/>
                  </a:cubicBezTo>
                  <a:lnTo>
                    <a:pt x="30598" y="24857"/>
                  </a:lnTo>
                  <a:cubicBezTo>
                    <a:pt x="40710" y="24857"/>
                    <a:pt x="48930" y="16637"/>
                    <a:pt x="48930" y="6525"/>
                  </a:cubicBezTo>
                  <a:lnTo>
                    <a:pt x="48930"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g2cd0069c37a_1_112"/>
            <p:cNvSpPr/>
            <p:nvPr/>
          </p:nvSpPr>
          <p:spPr>
            <a:xfrm>
              <a:off x="3800200" y="4835875"/>
              <a:ext cx="611650" cy="621450"/>
            </a:xfrm>
            <a:custGeom>
              <a:avLst/>
              <a:gdLst/>
              <a:ahLst/>
              <a:cxnLst/>
              <a:rect l="l" t="t" r="r" b="b"/>
              <a:pathLst>
                <a:path w="24466" h="24858" extrusionOk="0">
                  <a:moveTo>
                    <a:pt x="1" y="1"/>
                  </a:moveTo>
                  <a:lnTo>
                    <a:pt x="1" y="24857"/>
                  </a:lnTo>
                  <a:lnTo>
                    <a:pt x="6133" y="24857"/>
                  </a:lnTo>
                  <a:cubicBezTo>
                    <a:pt x="16245" y="24857"/>
                    <a:pt x="24465" y="16637"/>
                    <a:pt x="24465" y="6525"/>
                  </a:cubicBezTo>
                  <a:lnTo>
                    <a:pt x="2446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3"/>
        <p:cNvGrpSpPr/>
        <p:nvPr/>
      </p:nvGrpSpPr>
      <p:grpSpPr>
        <a:xfrm>
          <a:off x="0" y="0"/>
          <a:ext cx="0" cy="0"/>
          <a:chOff x="0" y="0"/>
          <a:chExt cx="0" cy="0"/>
        </a:xfrm>
      </p:grpSpPr>
      <p:sp>
        <p:nvSpPr>
          <p:cNvPr id="1544" name="Google Shape;1544;g2cd0069c37a_1_132"/>
          <p:cNvSpPr txBox="1">
            <a:spLocks noGrp="1"/>
          </p:cNvSpPr>
          <p:nvPr>
            <p:ph type="subTitle" idx="1"/>
          </p:nvPr>
        </p:nvSpPr>
        <p:spPr>
          <a:xfrm>
            <a:off x="6430164" y="2966302"/>
            <a:ext cx="1657800" cy="27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Polynomial Regression Model</a:t>
            </a:r>
            <a:endParaRPr/>
          </a:p>
        </p:txBody>
      </p:sp>
      <p:sp>
        <p:nvSpPr>
          <p:cNvPr id="1545" name="Google Shape;1545;g2cd0069c37a_1_132"/>
          <p:cNvSpPr txBox="1">
            <a:spLocks noGrp="1"/>
          </p:cNvSpPr>
          <p:nvPr>
            <p:ph type="subTitle" idx="2"/>
          </p:nvPr>
        </p:nvSpPr>
        <p:spPr>
          <a:xfrm>
            <a:off x="6430164" y="1143000"/>
            <a:ext cx="1650000" cy="27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Linear Regression Model</a:t>
            </a:r>
            <a:endParaRPr/>
          </a:p>
        </p:txBody>
      </p:sp>
      <p:sp>
        <p:nvSpPr>
          <p:cNvPr id="1546" name="Google Shape;1546;g2cd0069c37a_1_132"/>
          <p:cNvSpPr txBox="1">
            <a:spLocks noGrp="1"/>
          </p:cNvSpPr>
          <p:nvPr>
            <p:ph type="subTitle" idx="3"/>
          </p:nvPr>
        </p:nvSpPr>
        <p:spPr>
          <a:xfrm>
            <a:off x="2199792" y="2966936"/>
            <a:ext cx="1657800" cy="27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Logistic Regression Model</a:t>
            </a:r>
            <a:endParaRPr/>
          </a:p>
        </p:txBody>
      </p:sp>
      <p:sp>
        <p:nvSpPr>
          <p:cNvPr id="1547" name="Google Shape;1547;g2cd0069c37a_1_132"/>
          <p:cNvSpPr txBox="1">
            <a:spLocks noGrp="1"/>
          </p:cNvSpPr>
          <p:nvPr>
            <p:ph type="subTitle" idx="4"/>
          </p:nvPr>
        </p:nvSpPr>
        <p:spPr>
          <a:xfrm>
            <a:off x="2207540" y="1143000"/>
            <a:ext cx="1650000" cy="27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Deep Learning Model</a:t>
            </a:r>
            <a:endParaRPr/>
          </a:p>
        </p:txBody>
      </p:sp>
      <p:sp>
        <p:nvSpPr>
          <p:cNvPr id="1548" name="Google Shape;1548;g2cd0069c37a_1_132"/>
          <p:cNvSpPr txBox="1">
            <a:spLocks noGrp="1"/>
          </p:cNvSpPr>
          <p:nvPr>
            <p:ph type="title"/>
          </p:nvPr>
        </p:nvSpPr>
        <p:spPr>
          <a:xfrm>
            <a:off x="5538006" y="2966286"/>
            <a:ext cx="763800" cy="90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1549" name="Google Shape;1549;g2cd0069c37a_1_132"/>
          <p:cNvSpPr txBox="1">
            <a:spLocks noGrp="1"/>
          </p:cNvSpPr>
          <p:nvPr>
            <p:ph type="subTitle" idx="5"/>
          </p:nvPr>
        </p:nvSpPr>
        <p:spPr>
          <a:xfrm>
            <a:off x="6393628" y="3411015"/>
            <a:ext cx="2079900" cy="76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Main focus: Weekly Sales Prediction</a:t>
            </a:r>
            <a:endParaRPr/>
          </a:p>
        </p:txBody>
      </p:sp>
      <p:sp>
        <p:nvSpPr>
          <p:cNvPr id="1550" name="Google Shape;1550;g2cd0069c37a_1_132"/>
          <p:cNvSpPr txBox="1">
            <a:spLocks noGrp="1"/>
          </p:cNvSpPr>
          <p:nvPr>
            <p:ph type="title" idx="6"/>
          </p:nvPr>
        </p:nvSpPr>
        <p:spPr>
          <a:xfrm>
            <a:off x="5538006" y="1149365"/>
            <a:ext cx="763800" cy="90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1551" name="Google Shape;1551;g2cd0069c37a_1_132"/>
          <p:cNvSpPr txBox="1">
            <a:spLocks noGrp="1"/>
          </p:cNvSpPr>
          <p:nvPr>
            <p:ph type="subTitle" idx="7"/>
          </p:nvPr>
        </p:nvSpPr>
        <p:spPr>
          <a:xfrm>
            <a:off x="6393628" y="1474469"/>
            <a:ext cx="2079900" cy="76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Main focus: Weekly Sales Prediction</a:t>
            </a:r>
            <a:endParaRPr/>
          </a:p>
        </p:txBody>
      </p:sp>
      <p:sp>
        <p:nvSpPr>
          <p:cNvPr id="1552" name="Google Shape;1552;g2cd0069c37a_1_132"/>
          <p:cNvSpPr txBox="1">
            <a:spLocks noGrp="1"/>
          </p:cNvSpPr>
          <p:nvPr>
            <p:ph type="title" idx="8"/>
          </p:nvPr>
        </p:nvSpPr>
        <p:spPr>
          <a:xfrm>
            <a:off x="3991218" y="2966286"/>
            <a:ext cx="763800" cy="90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1553" name="Google Shape;1553;g2cd0069c37a_1_132"/>
          <p:cNvSpPr txBox="1">
            <a:spLocks noGrp="1"/>
          </p:cNvSpPr>
          <p:nvPr>
            <p:ph type="subTitle" idx="9"/>
          </p:nvPr>
        </p:nvSpPr>
        <p:spPr>
          <a:xfrm>
            <a:off x="1778000" y="3292624"/>
            <a:ext cx="2079900" cy="763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Main focus: Holiday’s</a:t>
            </a:r>
            <a:endParaRPr/>
          </a:p>
        </p:txBody>
      </p:sp>
      <p:sp>
        <p:nvSpPr>
          <p:cNvPr id="1554" name="Google Shape;1554;g2cd0069c37a_1_132"/>
          <p:cNvSpPr txBox="1">
            <a:spLocks noGrp="1"/>
          </p:cNvSpPr>
          <p:nvPr>
            <p:ph type="title" idx="13"/>
          </p:nvPr>
        </p:nvSpPr>
        <p:spPr>
          <a:xfrm>
            <a:off x="3991218" y="1149365"/>
            <a:ext cx="763800" cy="90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555" name="Google Shape;1555;g2cd0069c37a_1_132"/>
          <p:cNvSpPr txBox="1">
            <a:spLocks noGrp="1"/>
          </p:cNvSpPr>
          <p:nvPr>
            <p:ph type="subTitle" idx="14"/>
          </p:nvPr>
        </p:nvSpPr>
        <p:spPr>
          <a:xfrm>
            <a:off x="1841950" y="1335085"/>
            <a:ext cx="2079900" cy="723600"/>
          </a:xfrm>
          <a:prstGeom prst="rect">
            <a:avLst/>
          </a:prstGeom>
        </p:spPr>
        <p:txBody>
          <a:bodyPr spcFirstLastPara="1" wrap="square" lIns="91425" tIns="91425" rIns="91425" bIns="91425" anchor="ctr" anchorCtr="0">
            <a:noAutofit/>
          </a:bodyPr>
          <a:lstStyle/>
          <a:p>
            <a:pPr marL="0" lvl="0" indent="457200" algn="l" rtl="0">
              <a:spcBef>
                <a:spcPts val="0"/>
              </a:spcBef>
              <a:spcAft>
                <a:spcPts val="0"/>
              </a:spcAft>
              <a:buNone/>
            </a:pPr>
            <a:r>
              <a:rPr lang="en"/>
              <a:t>Main focus: Holiday’s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8"/>
          <p:cNvSpPr txBox="1">
            <a:spLocks noGrp="1"/>
          </p:cNvSpPr>
          <p:nvPr>
            <p:ph type="title"/>
          </p:nvPr>
        </p:nvSpPr>
        <p:spPr>
          <a:xfrm>
            <a:off x="317500" y="1855750"/>
            <a:ext cx="3619500" cy="718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sz="4700"/>
              <a:t>Model Training &amp; Evaluation</a:t>
            </a:r>
            <a:endParaRPr sz="4700"/>
          </a:p>
        </p:txBody>
      </p:sp>
      <p:sp>
        <p:nvSpPr>
          <p:cNvPr id="1561" name="Google Shape;1561;p8"/>
          <p:cNvSpPr txBox="1">
            <a:spLocks noGrp="1"/>
          </p:cNvSpPr>
          <p:nvPr>
            <p:ph type="title" idx="2"/>
          </p:nvPr>
        </p:nvSpPr>
        <p:spPr>
          <a:xfrm>
            <a:off x="6568931" y="2148750"/>
            <a:ext cx="2876100" cy="3332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0"/>
              <a:buNone/>
            </a:pPr>
            <a:r>
              <a:rPr lang="en"/>
              <a:t>6</a:t>
            </a:r>
            <a:endParaRPr/>
          </a:p>
        </p:txBody>
      </p:sp>
      <p:grpSp>
        <p:nvGrpSpPr>
          <p:cNvPr id="1562" name="Google Shape;1562;p8"/>
          <p:cNvGrpSpPr/>
          <p:nvPr/>
        </p:nvGrpSpPr>
        <p:grpSpPr>
          <a:xfrm>
            <a:off x="4604327" y="372345"/>
            <a:ext cx="2281907" cy="3196238"/>
            <a:chOff x="1491525" y="238125"/>
            <a:chExt cx="4617375" cy="5219200"/>
          </a:xfrm>
        </p:grpSpPr>
        <p:sp>
          <p:nvSpPr>
            <p:cNvPr id="1563" name="Google Shape;1563;p8"/>
            <p:cNvSpPr/>
            <p:nvPr/>
          </p:nvSpPr>
          <p:spPr>
            <a:xfrm>
              <a:off x="1506200" y="2389400"/>
              <a:ext cx="4588025" cy="2150475"/>
            </a:xfrm>
            <a:custGeom>
              <a:avLst/>
              <a:gdLst/>
              <a:ahLst/>
              <a:cxnLst/>
              <a:rect l="l" t="t" r="r" b="b"/>
              <a:pathLst>
                <a:path w="183521" h="86019" extrusionOk="0">
                  <a:moveTo>
                    <a:pt x="6133" y="0"/>
                  </a:moveTo>
                  <a:cubicBezTo>
                    <a:pt x="2708" y="0"/>
                    <a:pt x="1" y="2675"/>
                    <a:pt x="1" y="6100"/>
                  </a:cubicBezTo>
                  <a:lnTo>
                    <a:pt x="1" y="73395"/>
                  </a:lnTo>
                  <a:lnTo>
                    <a:pt x="14810" y="86019"/>
                  </a:lnTo>
                  <a:lnTo>
                    <a:pt x="170538" y="86019"/>
                  </a:lnTo>
                  <a:lnTo>
                    <a:pt x="183520" y="73395"/>
                  </a:lnTo>
                  <a:lnTo>
                    <a:pt x="183520" y="6100"/>
                  </a:lnTo>
                  <a:cubicBezTo>
                    <a:pt x="183520" y="2675"/>
                    <a:pt x="180813" y="0"/>
                    <a:pt x="17738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8"/>
            <p:cNvSpPr/>
            <p:nvPr/>
          </p:nvSpPr>
          <p:spPr>
            <a:xfrm>
              <a:off x="3800200" y="2389400"/>
              <a:ext cx="2294025" cy="2150475"/>
            </a:xfrm>
            <a:custGeom>
              <a:avLst/>
              <a:gdLst/>
              <a:ahLst/>
              <a:cxnLst/>
              <a:rect l="l" t="t" r="r" b="b"/>
              <a:pathLst>
                <a:path w="91761" h="86019" extrusionOk="0">
                  <a:moveTo>
                    <a:pt x="1" y="0"/>
                  </a:moveTo>
                  <a:lnTo>
                    <a:pt x="1" y="86019"/>
                  </a:lnTo>
                  <a:lnTo>
                    <a:pt x="78778" y="86019"/>
                  </a:lnTo>
                  <a:lnTo>
                    <a:pt x="91760" y="73395"/>
                  </a:lnTo>
                  <a:lnTo>
                    <a:pt x="91760" y="6100"/>
                  </a:lnTo>
                  <a:cubicBezTo>
                    <a:pt x="91760" y="2675"/>
                    <a:pt x="89053" y="0"/>
                    <a:pt x="856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8"/>
            <p:cNvSpPr/>
            <p:nvPr/>
          </p:nvSpPr>
          <p:spPr>
            <a:xfrm>
              <a:off x="2730275" y="238125"/>
              <a:ext cx="2140700" cy="3221225"/>
            </a:xfrm>
            <a:custGeom>
              <a:avLst/>
              <a:gdLst/>
              <a:ahLst/>
              <a:cxnLst/>
              <a:rect l="l" t="t" r="r" b="b"/>
              <a:pathLst>
                <a:path w="85628" h="128849" extrusionOk="0">
                  <a:moveTo>
                    <a:pt x="6100" y="0"/>
                  </a:moveTo>
                  <a:cubicBezTo>
                    <a:pt x="2675" y="0"/>
                    <a:pt x="0" y="2675"/>
                    <a:pt x="0" y="6133"/>
                  </a:cubicBezTo>
                  <a:lnTo>
                    <a:pt x="0" y="128848"/>
                  </a:lnTo>
                  <a:lnTo>
                    <a:pt x="85627" y="128848"/>
                  </a:lnTo>
                  <a:lnTo>
                    <a:pt x="85627" y="6133"/>
                  </a:lnTo>
                  <a:cubicBezTo>
                    <a:pt x="85627" y="2675"/>
                    <a:pt x="82920" y="0"/>
                    <a:pt x="794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8"/>
            <p:cNvSpPr/>
            <p:nvPr/>
          </p:nvSpPr>
          <p:spPr>
            <a:xfrm>
              <a:off x="3800200" y="238125"/>
              <a:ext cx="1070775" cy="3221225"/>
            </a:xfrm>
            <a:custGeom>
              <a:avLst/>
              <a:gdLst/>
              <a:ahLst/>
              <a:cxnLst/>
              <a:rect l="l" t="t" r="r" b="b"/>
              <a:pathLst>
                <a:path w="42831" h="128849" extrusionOk="0">
                  <a:moveTo>
                    <a:pt x="1" y="0"/>
                  </a:moveTo>
                  <a:lnTo>
                    <a:pt x="1" y="128848"/>
                  </a:lnTo>
                  <a:lnTo>
                    <a:pt x="42830" y="128848"/>
                  </a:lnTo>
                  <a:lnTo>
                    <a:pt x="42830" y="6133"/>
                  </a:lnTo>
                  <a:cubicBezTo>
                    <a:pt x="42830" y="2675"/>
                    <a:pt x="40123" y="0"/>
                    <a:pt x="366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8"/>
            <p:cNvSpPr/>
            <p:nvPr/>
          </p:nvSpPr>
          <p:spPr>
            <a:xfrm>
              <a:off x="1507025" y="4224250"/>
              <a:ext cx="4587200" cy="1233075"/>
            </a:xfrm>
            <a:custGeom>
              <a:avLst/>
              <a:gdLst/>
              <a:ahLst/>
              <a:cxnLst/>
              <a:rect l="l" t="t" r="r" b="b"/>
              <a:pathLst>
                <a:path w="183488" h="49323" extrusionOk="0">
                  <a:moveTo>
                    <a:pt x="1" y="1"/>
                  </a:moveTo>
                  <a:lnTo>
                    <a:pt x="1" y="43222"/>
                  </a:lnTo>
                  <a:cubicBezTo>
                    <a:pt x="1" y="46615"/>
                    <a:pt x="2675" y="49322"/>
                    <a:pt x="6100" y="49322"/>
                  </a:cubicBezTo>
                  <a:lnTo>
                    <a:pt x="177355" y="49322"/>
                  </a:lnTo>
                  <a:cubicBezTo>
                    <a:pt x="180780" y="49322"/>
                    <a:pt x="183487" y="46615"/>
                    <a:pt x="183487" y="43222"/>
                  </a:cubicBezTo>
                  <a:lnTo>
                    <a:pt x="18348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8"/>
            <p:cNvSpPr/>
            <p:nvPr/>
          </p:nvSpPr>
          <p:spPr>
            <a:xfrm>
              <a:off x="3341900" y="1471950"/>
              <a:ext cx="917450" cy="917475"/>
            </a:xfrm>
            <a:custGeom>
              <a:avLst/>
              <a:gdLst/>
              <a:ahLst/>
              <a:cxnLst/>
              <a:rect l="l" t="t" r="r" b="b"/>
              <a:pathLst>
                <a:path w="36698" h="36699" extrusionOk="0">
                  <a:moveTo>
                    <a:pt x="18333" y="1"/>
                  </a:moveTo>
                  <a:cubicBezTo>
                    <a:pt x="8188" y="1"/>
                    <a:pt x="0" y="8188"/>
                    <a:pt x="0" y="18333"/>
                  </a:cubicBezTo>
                  <a:cubicBezTo>
                    <a:pt x="0" y="28478"/>
                    <a:pt x="8188" y="36698"/>
                    <a:pt x="18333" y="36698"/>
                  </a:cubicBezTo>
                  <a:cubicBezTo>
                    <a:pt x="28477" y="36698"/>
                    <a:pt x="36698" y="28478"/>
                    <a:pt x="36698" y="18333"/>
                  </a:cubicBezTo>
                  <a:cubicBezTo>
                    <a:pt x="36698" y="8188"/>
                    <a:pt x="28477" y="1"/>
                    <a:pt x="1833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8"/>
            <p:cNvSpPr/>
            <p:nvPr/>
          </p:nvSpPr>
          <p:spPr>
            <a:xfrm>
              <a:off x="1491525" y="859525"/>
              <a:ext cx="947650" cy="1224075"/>
            </a:xfrm>
            <a:custGeom>
              <a:avLst/>
              <a:gdLst/>
              <a:ahLst/>
              <a:cxnLst/>
              <a:rect l="l" t="t" r="r" b="b"/>
              <a:pathLst>
                <a:path w="37906" h="48963" extrusionOk="0">
                  <a:moveTo>
                    <a:pt x="18953" y="0"/>
                  </a:moveTo>
                  <a:cubicBezTo>
                    <a:pt x="15560" y="0"/>
                    <a:pt x="12853" y="2740"/>
                    <a:pt x="12853" y="6133"/>
                  </a:cubicBezTo>
                  <a:lnTo>
                    <a:pt x="12853" y="28053"/>
                  </a:lnTo>
                  <a:lnTo>
                    <a:pt x="11059" y="26259"/>
                  </a:lnTo>
                  <a:cubicBezTo>
                    <a:pt x="9852" y="25069"/>
                    <a:pt x="8286" y="24473"/>
                    <a:pt x="6720" y="24473"/>
                  </a:cubicBezTo>
                  <a:cubicBezTo>
                    <a:pt x="5155" y="24473"/>
                    <a:pt x="3589" y="25069"/>
                    <a:pt x="2382" y="26259"/>
                  </a:cubicBezTo>
                  <a:cubicBezTo>
                    <a:pt x="1" y="28673"/>
                    <a:pt x="1" y="32522"/>
                    <a:pt x="2382" y="34936"/>
                  </a:cubicBezTo>
                  <a:lnTo>
                    <a:pt x="14614" y="47169"/>
                  </a:lnTo>
                  <a:cubicBezTo>
                    <a:pt x="15821" y="48343"/>
                    <a:pt x="17387" y="48963"/>
                    <a:pt x="18953" y="48963"/>
                  </a:cubicBezTo>
                  <a:cubicBezTo>
                    <a:pt x="20519" y="48963"/>
                    <a:pt x="22084" y="48343"/>
                    <a:pt x="23291" y="47169"/>
                  </a:cubicBezTo>
                  <a:lnTo>
                    <a:pt x="35524" y="34936"/>
                  </a:lnTo>
                  <a:cubicBezTo>
                    <a:pt x="37905" y="32522"/>
                    <a:pt x="37905" y="28673"/>
                    <a:pt x="35524" y="26259"/>
                  </a:cubicBezTo>
                  <a:cubicBezTo>
                    <a:pt x="34317" y="25069"/>
                    <a:pt x="32751" y="24473"/>
                    <a:pt x="31185" y="24473"/>
                  </a:cubicBezTo>
                  <a:cubicBezTo>
                    <a:pt x="29620" y="24473"/>
                    <a:pt x="28054" y="25069"/>
                    <a:pt x="26847" y="26259"/>
                  </a:cubicBezTo>
                  <a:lnTo>
                    <a:pt x="25085" y="28053"/>
                  </a:lnTo>
                  <a:lnTo>
                    <a:pt x="25085" y="6133"/>
                  </a:lnTo>
                  <a:cubicBezTo>
                    <a:pt x="25085" y="2740"/>
                    <a:pt x="22345" y="0"/>
                    <a:pt x="1895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8"/>
            <p:cNvSpPr/>
            <p:nvPr/>
          </p:nvSpPr>
          <p:spPr>
            <a:xfrm>
              <a:off x="5161275" y="859525"/>
              <a:ext cx="947625" cy="1224075"/>
            </a:xfrm>
            <a:custGeom>
              <a:avLst/>
              <a:gdLst/>
              <a:ahLst/>
              <a:cxnLst/>
              <a:rect l="l" t="t" r="r" b="b"/>
              <a:pathLst>
                <a:path w="37905" h="48963" extrusionOk="0">
                  <a:moveTo>
                    <a:pt x="18952" y="0"/>
                  </a:moveTo>
                  <a:cubicBezTo>
                    <a:pt x="15560" y="0"/>
                    <a:pt x="12852" y="2740"/>
                    <a:pt x="12852" y="6133"/>
                  </a:cubicBezTo>
                  <a:lnTo>
                    <a:pt x="12852" y="28053"/>
                  </a:lnTo>
                  <a:lnTo>
                    <a:pt x="11058" y="26259"/>
                  </a:lnTo>
                  <a:cubicBezTo>
                    <a:pt x="9851" y="25069"/>
                    <a:pt x="8286" y="24473"/>
                    <a:pt x="6720" y="24473"/>
                  </a:cubicBezTo>
                  <a:cubicBezTo>
                    <a:pt x="5154" y="24473"/>
                    <a:pt x="3588" y="25069"/>
                    <a:pt x="2381" y="26259"/>
                  </a:cubicBezTo>
                  <a:cubicBezTo>
                    <a:pt x="0" y="28673"/>
                    <a:pt x="0" y="32522"/>
                    <a:pt x="2381" y="34936"/>
                  </a:cubicBezTo>
                  <a:lnTo>
                    <a:pt x="14614" y="47169"/>
                  </a:lnTo>
                  <a:cubicBezTo>
                    <a:pt x="15821" y="48343"/>
                    <a:pt x="17387" y="48963"/>
                    <a:pt x="18952" y="48963"/>
                  </a:cubicBezTo>
                  <a:cubicBezTo>
                    <a:pt x="20518" y="48963"/>
                    <a:pt x="22084" y="48343"/>
                    <a:pt x="23291" y="47169"/>
                  </a:cubicBezTo>
                  <a:lnTo>
                    <a:pt x="35523" y="34936"/>
                  </a:lnTo>
                  <a:cubicBezTo>
                    <a:pt x="37904" y="32522"/>
                    <a:pt x="37904" y="28673"/>
                    <a:pt x="35523" y="26259"/>
                  </a:cubicBezTo>
                  <a:cubicBezTo>
                    <a:pt x="34316" y="25069"/>
                    <a:pt x="32750" y="24473"/>
                    <a:pt x="31185" y="24473"/>
                  </a:cubicBezTo>
                  <a:cubicBezTo>
                    <a:pt x="29619" y="24473"/>
                    <a:pt x="28053" y="25069"/>
                    <a:pt x="26846" y="26259"/>
                  </a:cubicBezTo>
                  <a:lnTo>
                    <a:pt x="25085" y="28053"/>
                  </a:lnTo>
                  <a:lnTo>
                    <a:pt x="25085" y="6133"/>
                  </a:lnTo>
                  <a:cubicBezTo>
                    <a:pt x="25085" y="2740"/>
                    <a:pt x="22345" y="0"/>
                    <a:pt x="1895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8"/>
            <p:cNvSpPr/>
            <p:nvPr/>
          </p:nvSpPr>
          <p:spPr>
            <a:xfrm>
              <a:off x="3647700" y="860325"/>
              <a:ext cx="305850" cy="305850"/>
            </a:xfrm>
            <a:custGeom>
              <a:avLst/>
              <a:gdLst/>
              <a:ahLst/>
              <a:cxnLst/>
              <a:rect l="l" t="t" r="r" b="b"/>
              <a:pathLst>
                <a:path w="12234" h="12234" extrusionOk="0">
                  <a:moveTo>
                    <a:pt x="6101" y="1"/>
                  </a:moveTo>
                  <a:cubicBezTo>
                    <a:pt x="2708" y="1"/>
                    <a:pt x="1" y="2708"/>
                    <a:pt x="1" y="6101"/>
                  </a:cubicBezTo>
                  <a:cubicBezTo>
                    <a:pt x="1" y="9493"/>
                    <a:pt x="2708" y="12233"/>
                    <a:pt x="6101" y="12233"/>
                  </a:cubicBezTo>
                  <a:cubicBezTo>
                    <a:pt x="9493" y="12233"/>
                    <a:pt x="12233" y="9493"/>
                    <a:pt x="12233" y="6101"/>
                  </a:cubicBezTo>
                  <a:cubicBezTo>
                    <a:pt x="12233" y="2708"/>
                    <a:pt x="9493" y="1"/>
                    <a:pt x="610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8"/>
            <p:cNvSpPr/>
            <p:nvPr/>
          </p:nvSpPr>
          <p:spPr>
            <a:xfrm>
              <a:off x="3647700" y="2695200"/>
              <a:ext cx="305850" cy="305850"/>
            </a:xfrm>
            <a:custGeom>
              <a:avLst/>
              <a:gdLst/>
              <a:ahLst/>
              <a:cxnLst/>
              <a:rect l="l" t="t" r="r" b="b"/>
              <a:pathLst>
                <a:path w="12234" h="12234" extrusionOk="0">
                  <a:moveTo>
                    <a:pt x="6101" y="1"/>
                  </a:moveTo>
                  <a:cubicBezTo>
                    <a:pt x="2708" y="1"/>
                    <a:pt x="1" y="2708"/>
                    <a:pt x="1" y="6101"/>
                  </a:cubicBezTo>
                  <a:cubicBezTo>
                    <a:pt x="1" y="9493"/>
                    <a:pt x="2708" y="12233"/>
                    <a:pt x="6101" y="12233"/>
                  </a:cubicBezTo>
                  <a:cubicBezTo>
                    <a:pt x="9493" y="12233"/>
                    <a:pt x="12233" y="9493"/>
                    <a:pt x="12233" y="6101"/>
                  </a:cubicBezTo>
                  <a:cubicBezTo>
                    <a:pt x="12233" y="2708"/>
                    <a:pt x="9493" y="1"/>
                    <a:pt x="610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8"/>
            <p:cNvSpPr/>
            <p:nvPr/>
          </p:nvSpPr>
          <p:spPr>
            <a:xfrm>
              <a:off x="3800200" y="2695200"/>
              <a:ext cx="153350" cy="305850"/>
            </a:xfrm>
            <a:custGeom>
              <a:avLst/>
              <a:gdLst/>
              <a:ahLst/>
              <a:cxnLst/>
              <a:rect l="l" t="t" r="r" b="b"/>
              <a:pathLst>
                <a:path w="6134" h="12234" extrusionOk="0">
                  <a:moveTo>
                    <a:pt x="1" y="1"/>
                  </a:moveTo>
                  <a:lnTo>
                    <a:pt x="1" y="12233"/>
                  </a:lnTo>
                  <a:cubicBezTo>
                    <a:pt x="3426" y="12233"/>
                    <a:pt x="6133" y="9526"/>
                    <a:pt x="6133" y="6101"/>
                  </a:cubicBezTo>
                  <a:cubicBezTo>
                    <a:pt x="6133" y="2675"/>
                    <a:pt x="3426" y="1"/>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8"/>
            <p:cNvSpPr/>
            <p:nvPr/>
          </p:nvSpPr>
          <p:spPr>
            <a:xfrm>
              <a:off x="3800200" y="860325"/>
              <a:ext cx="153350" cy="305850"/>
            </a:xfrm>
            <a:custGeom>
              <a:avLst/>
              <a:gdLst/>
              <a:ahLst/>
              <a:cxnLst/>
              <a:rect l="l" t="t" r="r" b="b"/>
              <a:pathLst>
                <a:path w="6134" h="12234" extrusionOk="0">
                  <a:moveTo>
                    <a:pt x="1" y="1"/>
                  </a:moveTo>
                  <a:lnTo>
                    <a:pt x="1" y="12233"/>
                  </a:lnTo>
                  <a:cubicBezTo>
                    <a:pt x="3426" y="12233"/>
                    <a:pt x="6133" y="9526"/>
                    <a:pt x="6133" y="6101"/>
                  </a:cubicBezTo>
                  <a:cubicBezTo>
                    <a:pt x="6133" y="2676"/>
                    <a:pt x="3426" y="1"/>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8"/>
            <p:cNvSpPr/>
            <p:nvPr/>
          </p:nvSpPr>
          <p:spPr>
            <a:xfrm>
              <a:off x="3800200" y="1471950"/>
              <a:ext cx="459150" cy="917475"/>
            </a:xfrm>
            <a:custGeom>
              <a:avLst/>
              <a:gdLst/>
              <a:ahLst/>
              <a:cxnLst/>
              <a:rect l="l" t="t" r="r" b="b"/>
              <a:pathLst>
                <a:path w="18366" h="36699" extrusionOk="0">
                  <a:moveTo>
                    <a:pt x="1" y="1"/>
                  </a:moveTo>
                  <a:lnTo>
                    <a:pt x="1" y="36698"/>
                  </a:lnTo>
                  <a:cubicBezTo>
                    <a:pt x="10145" y="36698"/>
                    <a:pt x="18366" y="28478"/>
                    <a:pt x="18366" y="18333"/>
                  </a:cubicBezTo>
                  <a:cubicBezTo>
                    <a:pt x="18366" y="8188"/>
                    <a:pt x="10145" y="1"/>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8"/>
            <p:cNvSpPr/>
            <p:nvPr/>
          </p:nvSpPr>
          <p:spPr>
            <a:xfrm>
              <a:off x="2424450" y="3306825"/>
              <a:ext cx="2752325" cy="305825"/>
            </a:xfrm>
            <a:custGeom>
              <a:avLst/>
              <a:gdLst/>
              <a:ahLst/>
              <a:cxnLst/>
              <a:rect l="l" t="t" r="r" b="b"/>
              <a:pathLst>
                <a:path w="110093" h="12233" extrusionOk="0">
                  <a:moveTo>
                    <a:pt x="6101" y="1"/>
                  </a:moveTo>
                  <a:cubicBezTo>
                    <a:pt x="2676" y="1"/>
                    <a:pt x="1" y="2675"/>
                    <a:pt x="1" y="6100"/>
                  </a:cubicBezTo>
                  <a:cubicBezTo>
                    <a:pt x="1" y="9526"/>
                    <a:pt x="2676" y="12233"/>
                    <a:pt x="6101" y="12233"/>
                  </a:cubicBezTo>
                  <a:lnTo>
                    <a:pt x="103960" y="12233"/>
                  </a:lnTo>
                  <a:cubicBezTo>
                    <a:pt x="107385" y="12233"/>
                    <a:pt x="110093" y="9526"/>
                    <a:pt x="110093" y="6100"/>
                  </a:cubicBezTo>
                  <a:cubicBezTo>
                    <a:pt x="110093" y="2675"/>
                    <a:pt x="107385" y="1"/>
                    <a:pt x="10396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8"/>
            <p:cNvSpPr/>
            <p:nvPr/>
          </p:nvSpPr>
          <p:spPr>
            <a:xfrm>
              <a:off x="3800200" y="3306825"/>
              <a:ext cx="1376575" cy="305825"/>
            </a:xfrm>
            <a:custGeom>
              <a:avLst/>
              <a:gdLst/>
              <a:ahLst/>
              <a:cxnLst/>
              <a:rect l="l" t="t" r="r" b="b"/>
              <a:pathLst>
                <a:path w="55063" h="12233" extrusionOk="0">
                  <a:moveTo>
                    <a:pt x="1" y="1"/>
                  </a:moveTo>
                  <a:lnTo>
                    <a:pt x="1" y="12233"/>
                  </a:lnTo>
                  <a:lnTo>
                    <a:pt x="48930" y="12233"/>
                  </a:lnTo>
                  <a:cubicBezTo>
                    <a:pt x="52355" y="12233"/>
                    <a:pt x="55063" y="9526"/>
                    <a:pt x="55063" y="6100"/>
                  </a:cubicBezTo>
                  <a:cubicBezTo>
                    <a:pt x="55063" y="2675"/>
                    <a:pt x="52355" y="1"/>
                    <a:pt x="4893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61"/>
                                        </p:tgtEl>
                                        <p:attrNameLst>
                                          <p:attrName>style.visibility</p:attrName>
                                        </p:attrNameLst>
                                      </p:cBhvr>
                                      <p:to>
                                        <p:strVal val="visible"/>
                                      </p:to>
                                    </p:set>
                                    <p:animEffect transition="in" filter="fade">
                                      <p:cBhvr>
                                        <p:cTn id="7" dur="1000"/>
                                        <p:tgtEl>
                                          <p:spTgt spid="1561"/>
                                        </p:tgtEl>
                                      </p:cBhvr>
                                    </p:animEffect>
                                  </p:childTnLst>
                                </p:cTn>
                              </p:par>
                              <p:par>
                                <p:cTn id="8" presetID="2" presetClass="entr" presetSubtype="8" fill="hold" nodeType="withEffect">
                                  <p:stCondLst>
                                    <p:cond delay="0"/>
                                  </p:stCondLst>
                                  <p:childTnLst>
                                    <p:set>
                                      <p:cBhvr>
                                        <p:cTn id="9" dur="1" fill="hold">
                                          <p:stCondLst>
                                            <p:cond delay="0"/>
                                          </p:stCondLst>
                                        </p:cTn>
                                        <p:tgtEl>
                                          <p:spTgt spid="1560"/>
                                        </p:tgtEl>
                                        <p:attrNameLst>
                                          <p:attrName>style.visibility</p:attrName>
                                        </p:attrNameLst>
                                      </p:cBhvr>
                                      <p:to>
                                        <p:strVal val="visible"/>
                                      </p:to>
                                    </p:set>
                                    <p:anim calcmode="lin" valueType="num">
                                      <p:cBhvr additive="base">
                                        <p:cTn id="10" dur="1000"/>
                                        <p:tgtEl>
                                          <p:spTgt spid="15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sp>
        <p:nvSpPr>
          <p:cNvPr id="1582" name="Google Shape;1582;p19"/>
          <p:cNvSpPr/>
          <p:nvPr/>
        </p:nvSpPr>
        <p:spPr>
          <a:xfrm>
            <a:off x="993775" y="4630950"/>
            <a:ext cx="2198726" cy="135146"/>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9"/>
          <p:cNvSpPr txBox="1">
            <a:spLocks noGrp="1"/>
          </p:cNvSpPr>
          <p:nvPr>
            <p:ph type="title"/>
          </p:nvPr>
        </p:nvSpPr>
        <p:spPr>
          <a:xfrm>
            <a:off x="410675" y="444025"/>
            <a:ext cx="4276800" cy="698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sz="2800"/>
              <a:t>Deep Learning Model</a:t>
            </a:r>
            <a:endParaRPr sz="2800"/>
          </a:p>
        </p:txBody>
      </p:sp>
      <p:sp>
        <p:nvSpPr>
          <p:cNvPr id="1584" name="Google Shape;1584;p19"/>
          <p:cNvSpPr txBox="1">
            <a:spLocks noGrp="1"/>
          </p:cNvSpPr>
          <p:nvPr>
            <p:ph type="subTitle" idx="1"/>
          </p:nvPr>
        </p:nvSpPr>
        <p:spPr>
          <a:xfrm>
            <a:off x="410675" y="1142425"/>
            <a:ext cx="5166900" cy="2241600"/>
          </a:xfrm>
          <a:prstGeom prst="rect">
            <a:avLst/>
          </a:prstGeom>
          <a:noFill/>
          <a:ln>
            <a:noFill/>
          </a:ln>
        </p:spPr>
        <p:txBody>
          <a:bodyPr spcFirstLastPara="1" wrap="square" lIns="91425" tIns="91425" rIns="91425" bIns="91425" anchor="t" anchorCtr="0">
            <a:noAutofit/>
          </a:bodyPr>
          <a:lstStyle/>
          <a:p>
            <a:pPr marL="457200" lvl="0" indent="-336550" algn="l" rtl="0">
              <a:lnSpc>
                <a:spcPct val="100000"/>
              </a:lnSpc>
              <a:spcBef>
                <a:spcPts val="0"/>
              </a:spcBef>
              <a:spcAft>
                <a:spcPts val="0"/>
              </a:spcAft>
              <a:buSzPts val="1700"/>
              <a:buChar char="●"/>
            </a:pPr>
            <a:r>
              <a:rPr lang="en" sz="1900"/>
              <a:t>Define Model</a:t>
            </a:r>
            <a:endParaRPr sz="1900"/>
          </a:p>
          <a:p>
            <a:pPr marL="457200" lvl="0" indent="-336550" algn="l" rtl="0">
              <a:lnSpc>
                <a:spcPct val="100000"/>
              </a:lnSpc>
              <a:spcBef>
                <a:spcPts val="0"/>
              </a:spcBef>
              <a:spcAft>
                <a:spcPts val="0"/>
              </a:spcAft>
              <a:buSzPts val="1700"/>
              <a:buChar char="●"/>
            </a:pPr>
            <a:r>
              <a:rPr lang="en" sz="1900"/>
              <a:t>Compile Sequential model and customize metrics</a:t>
            </a:r>
            <a:endParaRPr sz="1900"/>
          </a:p>
          <a:p>
            <a:pPr marL="914400" lvl="1" indent="-336550" algn="l" rtl="0">
              <a:lnSpc>
                <a:spcPct val="100000"/>
              </a:lnSpc>
              <a:spcBef>
                <a:spcPts val="0"/>
              </a:spcBef>
              <a:spcAft>
                <a:spcPts val="0"/>
              </a:spcAft>
              <a:buSzPts val="1700"/>
              <a:buChar char="○"/>
            </a:pPr>
            <a:r>
              <a:rPr lang="en" sz="1700"/>
              <a:t>Used optimizer “adam”</a:t>
            </a:r>
            <a:endParaRPr sz="1700"/>
          </a:p>
          <a:p>
            <a:pPr marL="457200" lvl="0" indent="-336550" algn="l" rtl="0">
              <a:lnSpc>
                <a:spcPct val="100000"/>
              </a:lnSpc>
              <a:spcBef>
                <a:spcPts val="0"/>
              </a:spcBef>
              <a:spcAft>
                <a:spcPts val="0"/>
              </a:spcAft>
              <a:buSzPts val="1700"/>
              <a:buChar char="●"/>
            </a:pPr>
            <a:r>
              <a:rPr lang="en" sz="1900"/>
              <a:t>Train</a:t>
            </a:r>
            <a:endParaRPr sz="1900"/>
          </a:p>
          <a:p>
            <a:pPr marL="914400" lvl="1" indent="-336550" algn="l" rtl="0">
              <a:lnSpc>
                <a:spcPct val="100000"/>
              </a:lnSpc>
              <a:spcBef>
                <a:spcPts val="0"/>
              </a:spcBef>
              <a:spcAft>
                <a:spcPts val="0"/>
              </a:spcAft>
              <a:buSzPts val="1700"/>
              <a:buChar char="○"/>
            </a:pPr>
            <a:r>
              <a:rPr lang="en" sz="1700"/>
              <a:t>50 Epochs</a:t>
            </a:r>
            <a:endParaRPr sz="1700"/>
          </a:p>
          <a:p>
            <a:pPr marL="457200" lvl="0" indent="-336550" algn="l" rtl="0">
              <a:lnSpc>
                <a:spcPct val="100000"/>
              </a:lnSpc>
              <a:spcBef>
                <a:spcPts val="0"/>
              </a:spcBef>
              <a:spcAft>
                <a:spcPts val="0"/>
              </a:spcAft>
              <a:buSzPts val="1700"/>
              <a:buChar char="●"/>
            </a:pPr>
            <a:r>
              <a:rPr lang="en" sz="1900"/>
              <a:t>Evaluate using test data:</a:t>
            </a:r>
            <a:endParaRPr sz="1900"/>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1585" name="Google Shape;1585;p19"/>
          <p:cNvSpPr txBox="1">
            <a:spLocks noGrp="1"/>
          </p:cNvSpPr>
          <p:nvPr>
            <p:ph type="title" idx="4"/>
          </p:nvPr>
        </p:nvSpPr>
        <p:spPr>
          <a:xfrm>
            <a:off x="4431575" y="3678163"/>
            <a:ext cx="4276800" cy="749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a:t>92.98% Accuracy</a:t>
            </a:r>
            <a:endParaRPr/>
          </a:p>
        </p:txBody>
      </p:sp>
      <p:grpSp>
        <p:nvGrpSpPr>
          <p:cNvPr id="1586" name="Google Shape;1586;p19"/>
          <p:cNvGrpSpPr/>
          <p:nvPr/>
        </p:nvGrpSpPr>
        <p:grpSpPr>
          <a:xfrm>
            <a:off x="5856505" y="626822"/>
            <a:ext cx="1627629" cy="1026047"/>
            <a:chOff x="6243935" y="1160026"/>
            <a:chExt cx="1836638" cy="1157805"/>
          </a:xfrm>
        </p:grpSpPr>
        <p:sp>
          <p:nvSpPr>
            <p:cNvPr id="1587" name="Google Shape;1587;p19"/>
            <p:cNvSpPr/>
            <p:nvPr/>
          </p:nvSpPr>
          <p:spPr>
            <a:xfrm flipH="1">
              <a:off x="6489258" y="1768973"/>
              <a:ext cx="575896" cy="130043"/>
            </a:xfrm>
            <a:custGeom>
              <a:avLst/>
              <a:gdLst/>
              <a:ahLst/>
              <a:cxnLst/>
              <a:rect l="l" t="t" r="r" b="b"/>
              <a:pathLst>
                <a:path w="22551" h="4837" extrusionOk="0">
                  <a:moveTo>
                    <a:pt x="1" y="0"/>
                  </a:moveTo>
                  <a:cubicBezTo>
                    <a:pt x="1" y="0"/>
                    <a:pt x="268" y="4837"/>
                    <a:pt x="11276" y="4837"/>
                  </a:cubicBezTo>
                  <a:cubicBezTo>
                    <a:pt x="22283" y="4837"/>
                    <a:pt x="22550" y="0"/>
                    <a:pt x="2255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9"/>
            <p:cNvSpPr/>
            <p:nvPr/>
          </p:nvSpPr>
          <p:spPr>
            <a:xfrm flipH="1">
              <a:off x="7543872"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9"/>
            <p:cNvSpPr/>
            <p:nvPr/>
          </p:nvSpPr>
          <p:spPr>
            <a:xfrm flipH="1">
              <a:off x="7589891"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9"/>
            <p:cNvSpPr/>
            <p:nvPr/>
          </p:nvSpPr>
          <p:spPr>
            <a:xfrm flipH="1">
              <a:off x="6434729"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9"/>
            <p:cNvSpPr/>
            <p:nvPr/>
          </p:nvSpPr>
          <p:spPr>
            <a:xfrm flipH="1">
              <a:off x="6480748"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9"/>
            <p:cNvSpPr/>
            <p:nvPr/>
          </p:nvSpPr>
          <p:spPr>
            <a:xfrm flipH="1">
              <a:off x="7773025" y="1898989"/>
              <a:ext cx="307548" cy="101383"/>
            </a:xfrm>
            <a:custGeom>
              <a:avLst/>
              <a:gdLst/>
              <a:ahLst/>
              <a:cxnLst/>
              <a:rect l="l" t="t" r="r" b="b"/>
              <a:pathLst>
                <a:path w="12043" h="3771" extrusionOk="0">
                  <a:moveTo>
                    <a:pt x="0" y="1"/>
                  </a:moveTo>
                  <a:lnTo>
                    <a:pt x="0" y="3770"/>
                  </a:lnTo>
                  <a:lnTo>
                    <a:pt x="12042" y="3770"/>
                  </a:lnTo>
                  <a:lnTo>
                    <a:pt x="1204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9"/>
            <p:cNvSpPr/>
            <p:nvPr/>
          </p:nvSpPr>
          <p:spPr>
            <a:xfrm flipH="1">
              <a:off x="6243935" y="1898989"/>
              <a:ext cx="1529109" cy="101383"/>
            </a:xfrm>
            <a:custGeom>
              <a:avLst/>
              <a:gdLst/>
              <a:ahLst/>
              <a:cxnLst/>
              <a:rect l="l" t="t" r="r" b="b"/>
              <a:pathLst>
                <a:path w="59877" h="3771" extrusionOk="0">
                  <a:moveTo>
                    <a:pt x="0" y="1"/>
                  </a:moveTo>
                  <a:lnTo>
                    <a:pt x="0" y="3770"/>
                  </a:lnTo>
                  <a:lnTo>
                    <a:pt x="59876" y="3770"/>
                  </a:lnTo>
                  <a:lnTo>
                    <a:pt x="59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19"/>
            <p:cNvSpPr/>
            <p:nvPr/>
          </p:nvSpPr>
          <p:spPr>
            <a:xfrm flipH="1">
              <a:off x="7335072" y="1160026"/>
              <a:ext cx="262500" cy="325120"/>
            </a:xfrm>
            <a:custGeom>
              <a:avLst/>
              <a:gdLst/>
              <a:ahLst/>
              <a:cxnLst/>
              <a:rect l="l" t="t" r="r" b="b"/>
              <a:pathLst>
                <a:path w="10279" h="12093" extrusionOk="0">
                  <a:moveTo>
                    <a:pt x="3603" y="1"/>
                  </a:moveTo>
                  <a:lnTo>
                    <a:pt x="3603" y="1"/>
                  </a:lnTo>
                  <a:cubicBezTo>
                    <a:pt x="3970" y="6639"/>
                    <a:pt x="1" y="11309"/>
                    <a:pt x="5438" y="12076"/>
                  </a:cubicBezTo>
                  <a:cubicBezTo>
                    <a:pt x="5526" y="12087"/>
                    <a:pt x="5614" y="12093"/>
                    <a:pt x="5700" y="12093"/>
                  </a:cubicBezTo>
                  <a:cubicBezTo>
                    <a:pt x="8643" y="12093"/>
                    <a:pt x="10279" y="5575"/>
                    <a:pt x="360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19"/>
            <p:cNvSpPr/>
            <p:nvPr/>
          </p:nvSpPr>
          <p:spPr>
            <a:xfrm flipH="1">
              <a:off x="7288954" y="1360696"/>
              <a:ext cx="432146" cy="402092"/>
            </a:xfrm>
            <a:custGeom>
              <a:avLst/>
              <a:gdLst/>
              <a:ahLst/>
              <a:cxnLst/>
              <a:rect l="l" t="t" r="r" b="b"/>
              <a:pathLst>
                <a:path w="16922" h="14956" extrusionOk="0">
                  <a:moveTo>
                    <a:pt x="1421" y="1"/>
                  </a:moveTo>
                  <a:cubicBezTo>
                    <a:pt x="961" y="1"/>
                    <a:pt x="487" y="14"/>
                    <a:pt x="1" y="42"/>
                  </a:cubicBezTo>
                  <a:cubicBezTo>
                    <a:pt x="4918" y="6634"/>
                    <a:pt x="4933" y="14956"/>
                    <a:pt x="8945" y="14956"/>
                  </a:cubicBezTo>
                  <a:cubicBezTo>
                    <a:pt x="9886" y="14956"/>
                    <a:pt x="11047" y="14498"/>
                    <a:pt x="12543" y="13452"/>
                  </a:cubicBezTo>
                  <a:cubicBezTo>
                    <a:pt x="16922" y="10393"/>
                    <a:pt x="14184" y="1"/>
                    <a:pt x="1421"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9"/>
            <p:cNvSpPr/>
            <p:nvPr/>
          </p:nvSpPr>
          <p:spPr>
            <a:xfrm flipH="1">
              <a:off x="7133272" y="1477323"/>
              <a:ext cx="372745" cy="292509"/>
            </a:xfrm>
            <a:custGeom>
              <a:avLst/>
              <a:gdLst/>
              <a:ahLst/>
              <a:cxnLst/>
              <a:rect l="l" t="t" r="r" b="b"/>
              <a:pathLst>
                <a:path w="14596" h="10880" extrusionOk="0">
                  <a:moveTo>
                    <a:pt x="10183" y="1"/>
                  </a:moveTo>
                  <a:cubicBezTo>
                    <a:pt x="2681" y="1"/>
                    <a:pt x="1" y="6296"/>
                    <a:pt x="2553" y="9047"/>
                  </a:cubicBezTo>
                  <a:cubicBezTo>
                    <a:pt x="3747" y="10340"/>
                    <a:pt x="4707" y="10880"/>
                    <a:pt x="5551" y="10880"/>
                  </a:cubicBezTo>
                  <a:cubicBezTo>
                    <a:pt x="8388" y="10880"/>
                    <a:pt x="9917" y="4780"/>
                    <a:pt x="14595" y="641"/>
                  </a:cubicBezTo>
                  <a:cubicBezTo>
                    <a:pt x="12976" y="196"/>
                    <a:pt x="11505" y="1"/>
                    <a:pt x="101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19"/>
            <p:cNvSpPr/>
            <p:nvPr/>
          </p:nvSpPr>
          <p:spPr>
            <a:xfrm flipH="1">
              <a:off x="7284916" y="1260146"/>
              <a:ext cx="321160" cy="523370"/>
            </a:xfrm>
            <a:custGeom>
              <a:avLst/>
              <a:gdLst/>
              <a:ahLst/>
              <a:cxnLst/>
              <a:rect l="l" t="t" r="r" b="b"/>
              <a:pathLst>
                <a:path w="12576" h="19467" extrusionOk="0">
                  <a:moveTo>
                    <a:pt x="11350" y="0"/>
                  </a:moveTo>
                  <a:cubicBezTo>
                    <a:pt x="11305" y="0"/>
                    <a:pt x="11257" y="4"/>
                    <a:pt x="11208" y="13"/>
                  </a:cubicBezTo>
                  <a:cubicBezTo>
                    <a:pt x="10007" y="213"/>
                    <a:pt x="8673" y="1614"/>
                    <a:pt x="8706" y="3448"/>
                  </a:cubicBezTo>
                  <a:cubicBezTo>
                    <a:pt x="8740" y="5316"/>
                    <a:pt x="7539" y="5850"/>
                    <a:pt x="6438" y="6784"/>
                  </a:cubicBezTo>
                  <a:cubicBezTo>
                    <a:pt x="5337" y="7752"/>
                    <a:pt x="4904" y="9153"/>
                    <a:pt x="4703" y="10554"/>
                  </a:cubicBezTo>
                  <a:cubicBezTo>
                    <a:pt x="4370" y="12722"/>
                    <a:pt x="1534" y="12321"/>
                    <a:pt x="767" y="14189"/>
                  </a:cubicBezTo>
                  <a:cubicBezTo>
                    <a:pt x="0" y="16024"/>
                    <a:pt x="1568" y="18459"/>
                    <a:pt x="4036" y="19026"/>
                  </a:cubicBezTo>
                  <a:cubicBezTo>
                    <a:pt x="5087" y="19268"/>
                    <a:pt x="6004" y="19467"/>
                    <a:pt x="6842" y="19467"/>
                  </a:cubicBezTo>
                  <a:cubicBezTo>
                    <a:pt x="7975" y="19467"/>
                    <a:pt x="8963" y="19104"/>
                    <a:pt x="9940" y="17992"/>
                  </a:cubicBezTo>
                  <a:cubicBezTo>
                    <a:pt x="11642" y="15924"/>
                    <a:pt x="8773" y="14223"/>
                    <a:pt x="10307" y="12422"/>
                  </a:cubicBezTo>
                  <a:cubicBezTo>
                    <a:pt x="11341" y="11154"/>
                    <a:pt x="12576" y="9720"/>
                    <a:pt x="12275" y="8252"/>
                  </a:cubicBezTo>
                  <a:cubicBezTo>
                    <a:pt x="11975" y="6751"/>
                    <a:pt x="11241" y="5617"/>
                    <a:pt x="11808" y="4016"/>
                  </a:cubicBezTo>
                  <a:cubicBezTo>
                    <a:pt x="12512" y="2192"/>
                    <a:pt x="12418" y="0"/>
                    <a:pt x="1135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19"/>
            <p:cNvSpPr/>
            <p:nvPr/>
          </p:nvSpPr>
          <p:spPr>
            <a:xfrm flipH="1">
              <a:off x="7305346" y="1733081"/>
              <a:ext cx="272638" cy="165934"/>
            </a:xfrm>
            <a:custGeom>
              <a:avLst/>
              <a:gdLst/>
              <a:ahLst/>
              <a:cxnLst/>
              <a:rect l="l" t="t" r="r" b="b"/>
              <a:pathLst>
                <a:path w="10676" h="6172" extrusionOk="0">
                  <a:moveTo>
                    <a:pt x="1" y="1"/>
                  </a:moveTo>
                  <a:lnTo>
                    <a:pt x="701" y="6172"/>
                  </a:lnTo>
                  <a:lnTo>
                    <a:pt x="9975" y="6172"/>
                  </a:lnTo>
                  <a:lnTo>
                    <a:pt x="106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19"/>
            <p:cNvSpPr/>
            <p:nvPr/>
          </p:nvSpPr>
          <p:spPr>
            <a:xfrm flipH="1">
              <a:off x="7287470" y="1726817"/>
              <a:ext cx="307548" cy="35891"/>
            </a:xfrm>
            <a:custGeom>
              <a:avLst/>
              <a:gdLst/>
              <a:ahLst/>
              <a:cxnLst/>
              <a:rect l="l" t="t" r="r" b="b"/>
              <a:pathLst>
                <a:path w="12043" h="1335" extrusionOk="0">
                  <a:moveTo>
                    <a:pt x="1" y="0"/>
                  </a:moveTo>
                  <a:lnTo>
                    <a:pt x="1" y="1335"/>
                  </a:lnTo>
                  <a:lnTo>
                    <a:pt x="12043" y="1335"/>
                  </a:lnTo>
                  <a:lnTo>
                    <a:pt x="1204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84"/>
                                        </p:tgtEl>
                                        <p:attrNameLst>
                                          <p:attrName>style.visibility</p:attrName>
                                        </p:attrNameLst>
                                      </p:cBhvr>
                                      <p:to>
                                        <p:strVal val="visible"/>
                                      </p:to>
                                    </p:set>
                                    <p:animEffect transition="in" filter="fade">
                                      <p:cBhvr>
                                        <p:cTn id="7" dur="1000"/>
                                        <p:tgtEl>
                                          <p:spTgt spid="1584"/>
                                        </p:tgtEl>
                                      </p:cBhvr>
                                    </p:animEffect>
                                  </p:childTnLst>
                                </p:cTn>
                              </p:par>
                              <p:par>
                                <p:cTn id="8" presetID="10" presetClass="entr" presetSubtype="0" fill="hold" nodeType="withEffect">
                                  <p:stCondLst>
                                    <p:cond delay="0"/>
                                  </p:stCondLst>
                                  <p:childTnLst>
                                    <p:set>
                                      <p:cBhvr>
                                        <p:cTn id="9" dur="1" fill="hold">
                                          <p:stCondLst>
                                            <p:cond delay="0"/>
                                          </p:stCondLst>
                                        </p:cTn>
                                        <p:tgtEl>
                                          <p:spTgt spid="1585"/>
                                        </p:tgtEl>
                                        <p:attrNameLst>
                                          <p:attrName>style.visibility</p:attrName>
                                        </p:attrNameLst>
                                      </p:cBhvr>
                                      <p:to>
                                        <p:strVal val="visible"/>
                                      </p:to>
                                    </p:set>
                                    <p:animEffect transition="in" filter="fade">
                                      <p:cBhvr>
                                        <p:cTn id="10" dur="1000"/>
                                        <p:tgtEl>
                                          <p:spTgt spid="1585"/>
                                        </p:tgtEl>
                                      </p:cBhvr>
                                    </p:animEffect>
                                  </p:childTnLst>
                                </p:cTn>
                              </p:par>
                              <p:par>
                                <p:cTn id="11" presetID="10" presetClass="entr" presetSubtype="0" fill="hold" nodeType="withEffect">
                                  <p:stCondLst>
                                    <p:cond delay="0"/>
                                  </p:stCondLst>
                                  <p:childTnLst>
                                    <p:set>
                                      <p:cBhvr>
                                        <p:cTn id="12" dur="1" fill="hold">
                                          <p:stCondLst>
                                            <p:cond delay="0"/>
                                          </p:stCondLst>
                                        </p:cTn>
                                        <p:tgtEl>
                                          <p:spTgt spid="1583"/>
                                        </p:tgtEl>
                                        <p:attrNameLst>
                                          <p:attrName>style.visibility</p:attrName>
                                        </p:attrNameLst>
                                      </p:cBhvr>
                                      <p:to>
                                        <p:strVal val="visible"/>
                                      </p:to>
                                    </p:set>
                                    <p:animEffect transition="in" filter="fade">
                                      <p:cBhvr>
                                        <p:cTn id="13" dur="1000"/>
                                        <p:tgtEl>
                                          <p:spTgt spid="1583"/>
                                        </p:tgtEl>
                                      </p:cBhvr>
                                    </p:animEffect>
                                  </p:childTnLst>
                                </p:cTn>
                              </p:par>
                              <p:par>
                                <p:cTn id="14" presetID="23" presetClass="entr" presetSubtype="16" fill="hold" nodeType="withEffect">
                                  <p:stCondLst>
                                    <p:cond delay="0"/>
                                  </p:stCondLst>
                                  <p:childTnLst>
                                    <p:set>
                                      <p:cBhvr>
                                        <p:cTn id="15" dur="1" fill="hold">
                                          <p:stCondLst>
                                            <p:cond delay="0"/>
                                          </p:stCondLst>
                                        </p:cTn>
                                        <p:tgtEl>
                                          <p:spTgt spid="1586"/>
                                        </p:tgtEl>
                                        <p:attrNameLst>
                                          <p:attrName>style.visibility</p:attrName>
                                        </p:attrNameLst>
                                      </p:cBhvr>
                                      <p:to>
                                        <p:strVal val="visible"/>
                                      </p:to>
                                    </p:set>
                                    <p:anim calcmode="lin" valueType="num">
                                      <p:cBhvr additive="base">
                                        <p:cTn id="16" dur="1000"/>
                                        <p:tgtEl>
                                          <p:spTgt spid="1586"/>
                                        </p:tgtEl>
                                        <p:attrNameLst>
                                          <p:attrName>ppt_w</p:attrName>
                                        </p:attrNameLst>
                                      </p:cBhvr>
                                      <p:tavLst>
                                        <p:tav tm="0">
                                          <p:val>
                                            <p:strVal val="0"/>
                                          </p:val>
                                        </p:tav>
                                        <p:tav tm="100000">
                                          <p:val>
                                            <p:strVal val="#ppt_w"/>
                                          </p:val>
                                        </p:tav>
                                      </p:tavLst>
                                    </p:anim>
                                    <p:anim calcmode="lin" valueType="num">
                                      <p:cBhvr additive="base">
                                        <p:cTn id="17" dur="1000"/>
                                        <p:tgtEl>
                                          <p:spTgt spid="158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061"/>
        <p:cNvGrpSpPr/>
        <p:nvPr/>
      </p:nvGrpSpPr>
      <p:grpSpPr>
        <a:xfrm>
          <a:off x="0" y="0"/>
          <a:ext cx="0" cy="0"/>
          <a:chOff x="0" y="0"/>
          <a:chExt cx="0" cy="0"/>
        </a:xfrm>
      </p:grpSpPr>
      <p:sp>
        <p:nvSpPr>
          <p:cNvPr id="1062" name="Google Shape;1062;p2"/>
          <p:cNvSpPr txBox="1">
            <a:spLocks noGrp="1"/>
          </p:cNvSpPr>
          <p:nvPr>
            <p:ph type="subTitle" idx="17"/>
          </p:nvPr>
        </p:nvSpPr>
        <p:spPr>
          <a:xfrm>
            <a:off x="1390082" y="1308822"/>
            <a:ext cx="4580022" cy="674291"/>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200"/>
              <a:buNone/>
            </a:pPr>
            <a:r>
              <a:rPr lang="en"/>
              <a:t>Brief overview of the project</a:t>
            </a:r>
            <a:endParaRPr/>
          </a:p>
          <a:p>
            <a:pPr marL="457200" lvl="0" indent="-330200" algn="l" rtl="0">
              <a:lnSpc>
                <a:spcPct val="100000"/>
              </a:lnSpc>
              <a:spcBef>
                <a:spcPts val="0"/>
              </a:spcBef>
              <a:spcAft>
                <a:spcPts val="0"/>
              </a:spcAft>
              <a:buSzPts val="1200"/>
              <a:buNone/>
            </a:pPr>
            <a:r>
              <a:rPr lang="en"/>
              <a:t>Objectives: What are you trying to achieve with this project?</a:t>
            </a:r>
            <a:endParaRPr/>
          </a:p>
          <a:p>
            <a:pPr marL="457200" lvl="0" indent="-330200" algn="l" rtl="0">
              <a:lnSpc>
                <a:spcPct val="100000"/>
              </a:lnSpc>
              <a:spcBef>
                <a:spcPts val="0"/>
              </a:spcBef>
              <a:spcAft>
                <a:spcPts val="0"/>
              </a:spcAft>
              <a:buSzPts val="1200"/>
              <a:buNone/>
            </a:pPr>
            <a:r>
              <a:rPr lang="en"/>
              <a:t>Importance: Why is sales prediction crucial for Walmart?</a:t>
            </a:r>
            <a:endParaRPr/>
          </a:p>
        </p:txBody>
      </p:sp>
      <p:sp>
        <p:nvSpPr>
          <p:cNvPr id="1063" name="Google Shape;1063;p2"/>
          <p:cNvSpPr txBox="1">
            <a:spLocks noGrp="1"/>
          </p:cNvSpPr>
          <p:nvPr>
            <p:ph type="subTitle" idx="5"/>
          </p:nvPr>
        </p:nvSpPr>
        <p:spPr>
          <a:xfrm>
            <a:off x="1492793" y="1111865"/>
            <a:ext cx="2187300" cy="209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a:t>Introduction</a:t>
            </a:r>
            <a:endParaRPr/>
          </a:p>
        </p:txBody>
      </p:sp>
      <p:sp>
        <p:nvSpPr>
          <p:cNvPr id="1064" name="Google Shape;1064;p2"/>
          <p:cNvSpPr txBox="1">
            <a:spLocks noGrp="1"/>
          </p:cNvSpPr>
          <p:nvPr>
            <p:ph type="title" idx="18"/>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a:t>Table of contents</a:t>
            </a:r>
            <a:endParaRPr/>
          </a:p>
        </p:txBody>
      </p:sp>
      <p:sp>
        <p:nvSpPr>
          <p:cNvPr id="1065" name="Google Shape;1065;p2"/>
          <p:cNvSpPr txBox="1">
            <a:spLocks noGrp="1"/>
          </p:cNvSpPr>
          <p:nvPr>
            <p:ph type="subTitle" idx="4"/>
          </p:nvPr>
        </p:nvSpPr>
        <p:spPr>
          <a:xfrm>
            <a:off x="5062887" y="2020745"/>
            <a:ext cx="2187300" cy="209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1600"/>
              <a:buNone/>
            </a:pPr>
            <a:r>
              <a:rPr lang="en"/>
              <a:t>Dataset Overview</a:t>
            </a:r>
            <a:endParaRPr/>
          </a:p>
        </p:txBody>
      </p:sp>
      <p:sp>
        <p:nvSpPr>
          <p:cNvPr id="1066" name="Google Shape;1066;p2"/>
          <p:cNvSpPr txBox="1">
            <a:spLocks noGrp="1"/>
          </p:cNvSpPr>
          <p:nvPr>
            <p:ph type="subTitle" idx="15"/>
          </p:nvPr>
        </p:nvSpPr>
        <p:spPr>
          <a:xfrm>
            <a:off x="4958185" y="2233783"/>
            <a:ext cx="3639188" cy="804749"/>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200"/>
              <a:buNone/>
            </a:pPr>
            <a:r>
              <a:rPr lang="en"/>
              <a:t>Description of the dataset used for prediction</a:t>
            </a:r>
            <a:endParaRPr/>
          </a:p>
          <a:p>
            <a:pPr marL="457200" lvl="0" indent="-330200" algn="l" rtl="0">
              <a:lnSpc>
                <a:spcPct val="100000"/>
              </a:lnSpc>
              <a:spcBef>
                <a:spcPts val="0"/>
              </a:spcBef>
              <a:spcAft>
                <a:spcPts val="0"/>
              </a:spcAft>
              <a:buSzPts val="1200"/>
              <a:buNone/>
            </a:pPr>
            <a:r>
              <a:rPr lang="en"/>
              <a:t>Source of the dataset</a:t>
            </a:r>
            <a:endParaRPr/>
          </a:p>
          <a:p>
            <a:pPr marL="457200" lvl="0" indent="-330200" algn="l" rtl="0">
              <a:lnSpc>
                <a:spcPct val="100000"/>
              </a:lnSpc>
              <a:spcBef>
                <a:spcPts val="0"/>
              </a:spcBef>
              <a:spcAft>
                <a:spcPts val="0"/>
              </a:spcAft>
              <a:buSzPts val="1200"/>
              <a:buNone/>
            </a:pPr>
            <a:r>
              <a:rPr lang="en"/>
              <a:t>Key attributes/features in the dataset</a:t>
            </a:r>
            <a:endParaRPr/>
          </a:p>
          <a:p>
            <a:pPr marL="457200" lvl="0" indent="-330200" algn="l" rtl="0">
              <a:lnSpc>
                <a:spcPct val="100000"/>
              </a:lnSpc>
              <a:spcBef>
                <a:spcPts val="0"/>
              </a:spcBef>
              <a:spcAft>
                <a:spcPts val="0"/>
              </a:spcAft>
              <a:buSzPts val="1200"/>
              <a:buNone/>
            </a:pPr>
            <a:r>
              <a:rPr lang="en"/>
              <a:t>Data preprocessing steps (if any)</a:t>
            </a:r>
            <a:endParaRPr/>
          </a:p>
          <a:p>
            <a:pPr marL="0" lvl="0" indent="0" algn="l" rtl="0">
              <a:lnSpc>
                <a:spcPct val="100000"/>
              </a:lnSpc>
              <a:spcBef>
                <a:spcPts val="0"/>
              </a:spcBef>
              <a:spcAft>
                <a:spcPts val="0"/>
              </a:spcAft>
              <a:buSzPts val="1200"/>
              <a:buNone/>
            </a:pPr>
            <a:endParaRPr>
              <a:latin typeface="Overpass Black"/>
              <a:ea typeface="Overpass Black"/>
              <a:cs typeface="Overpass Black"/>
              <a:sym typeface="Overpass Black"/>
            </a:endParaRPr>
          </a:p>
        </p:txBody>
      </p:sp>
      <p:sp>
        <p:nvSpPr>
          <p:cNvPr id="1067" name="Google Shape;1067;p2"/>
          <p:cNvSpPr txBox="1">
            <a:spLocks noGrp="1"/>
          </p:cNvSpPr>
          <p:nvPr>
            <p:ph type="subTitle" idx="3"/>
          </p:nvPr>
        </p:nvSpPr>
        <p:spPr>
          <a:xfrm>
            <a:off x="1492793" y="2933982"/>
            <a:ext cx="3297869" cy="209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b="1"/>
              <a:t>Exploratory Data Analysis (EDA)</a:t>
            </a:r>
            <a:endParaRPr/>
          </a:p>
        </p:txBody>
      </p:sp>
      <p:sp>
        <p:nvSpPr>
          <p:cNvPr id="1068" name="Google Shape;1068;p2"/>
          <p:cNvSpPr txBox="1">
            <a:spLocks noGrp="1"/>
          </p:cNvSpPr>
          <p:nvPr>
            <p:ph type="subTitle" idx="13"/>
          </p:nvPr>
        </p:nvSpPr>
        <p:spPr>
          <a:xfrm>
            <a:off x="1390082" y="3150265"/>
            <a:ext cx="4847537" cy="754797"/>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200"/>
              <a:buNone/>
            </a:pPr>
            <a:r>
              <a:rPr lang="en"/>
              <a:t>Visualizations of the dataset (e.g., histograms, scatter plots, etc.)</a:t>
            </a:r>
            <a:endParaRPr/>
          </a:p>
          <a:p>
            <a:pPr marL="457200" lvl="0" indent="-330200" algn="l" rtl="0">
              <a:lnSpc>
                <a:spcPct val="100000"/>
              </a:lnSpc>
              <a:spcBef>
                <a:spcPts val="0"/>
              </a:spcBef>
              <a:spcAft>
                <a:spcPts val="0"/>
              </a:spcAft>
              <a:buSzPts val="1200"/>
              <a:buNone/>
            </a:pPr>
            <a:r>
              <a:rPr lang="en"/>
              <a:t>Insights gained from EDA</a:t>
            </a:r>
            <a:endParaRPr/>
          </a:p>
          <a:p>
            <a:pPr marL="457200" lvl="0" indent="-330200" algn="l" rtl="0">
              <a:lnSpc>
                <a:spcPct val="100000"/>
              </a:lnSpc>
              <a:spcBef>
                <a:spcPts val="0"/>
              </a:spcBef>
              <a:spcAft>
                <a:spcPts val="0"/>
              </a:spcAft>
              <a:buSzPts val="1200"/>
              <a:buNone/>
            </a:pPr>
            <a:r>
              <a:rPr lang="en"/>
              <a:t>Any correlations or patterns observed</a:t>
            </a:r>
            <a:endParaRPr/>
          </a:p>
          <a:p>
            <a:pPr marL="0" lvl="0" indent="0" algn="l" rtl="0">
              <a:lnSpc>
                <a:spcPct val="100000"/>
              </a:lnSpc>
              <a:spcBef>
                <a:spcPts val="0"/>
              </a:spcBef>
              <a:spcAft>
                <a:spcPts val="0"/>
              </a:spcAft>
              <a:buSzPts val="1200"/>
              <a:buNone/>
            </a:pPr>
            <a:endParaRPr>
              <a:latin typeface="Overpass Black"/>
              <a:ea typeface="Overpass Black"/>
              <a:cs typeface="Overpass Black"/>
              <a:sym typeface="Overpass Black"/>
            </a:endParaRPr>
          </a:p>
        </p:txBody>
      </p:sp>
      <p:sp>
        <p:nvSpPr>
          <p:cNvPr id="1069" name="Google Shape;1069;p2"/>
          <p:cNvSpPr txBox="1">
            <a:spLocks noGrp="1"/>
          </p:cNvSpPr>
          <p:nvPr>
            <p:ph type="subTitle" idx="2"/>
          </p:nvPr>
        </p:nvSpPr>
        <p:spPr>
          <a:xfrm>
            <a:off x="5073087" y="3940725"/>
            <a:ext cx="2177100" cy="209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a:t>Feature Engineering </a:t>
            </a:r>
            <a:endParaRPr/>
          </a:p>
        </p:txBody>
      </p:sp>
      <p:sp>
        <p:nvSpPr>
          <p:cNvPr id="1070" name="Google Shape;1070;p2"/>
          <p:cNvSpPr txBox="1">
            <a:spLocks noGrp="1"/>
          </p:cNvSpPr>
          <p:nvPr>
            <p:ph type="title" idx="7"/>
          </p:nvPr>
        </p:nvSpPr>
        <p:spPr>
          <a:xfrm>
            <a:off x="4366218" y="3940725"/>
            <a:ext cx="680400"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4</a:t>
            </a:r>
            <a:endParaRPr/>
          </a:p>
        </p:txBody>
      </p:sp>
      <p:sp>
        <p:nvSpPr>
          <p:cNvPr id="1071" name="Google Shape;1071;p2"/>
          <p:cNvSpPr txBox="1">
            <a:spLocks noGrp="1"/>
          </p:cNvSpPr>
          <p:nvPr>
            <p:ph type="title" idx="9"/>
          </p:nvPr>
        </p:nvSpPr>
        <p:spPr>
          <a:xfrm>
            <a:off x="758732" y="2937971"/>
            <a:ext cx="680400"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3</a:t>
            </a:r>
            <a:endParaRPr/>
          </a:p>
        </p:txBody>
      </p:sp>
      <p:sp>
        <p:nvSpPr>
          <p:cNvPr id="1072" name="Google Shape;1072;p2"/>
          <p:cNvSpPr txBox="1">
            <a:spLocks noGrp="1"/>
          </p:cNvSpPr>
          <p:nvPr>
            <p:ph type="title" idx="14"/>
          </p:nvPr>
        </p:nvSpPr>
        <p:spPr>
          <a:xfrm>
            <a:off x="4366218" y="2004375"/>
            <a:ext cx="680400"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2</a:t>
            </a:r>
            <a:endParaRPr/>
          </a:p>
        </p:txBody>
      </p:sp>
      <p:sp>
        <p:nvSpPr>
          <p:cNvPr id="1073" name="Google Shape;1073;p2"/>
          <p:cNvSpPr txBox="1">
            <a:spLocks noGrp="1"/>
          </p:cNvSpPr>
          <p:nvPr>
            <p:ph type="title" idx="16"/>
          </p:nvPr>
        </p:nvSpPr>
        <p:spPr>
          <a:xfrm>
            <a:off x="758732" y="1092313"/>
            <a:ext cx="680400"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1</a:t>
            </a:r>
            <a:endParaRPr/>
          </a:p>
        </p:txBody>
      </p:sp>
      <p:grpSp>
        <p:nvGrpSpPr>
          <p:cNvPr id="1074" name="Google Shape;1074;p2"/>
          <p:cNvGrpSpPr/>
          <p:nvPr/>
        </p:nvGrpSpPr>
        <p:grpSpPr>
          <a:xfrm>
            <a:off x="981908" y="636505"/>
            <a:ext cx="200417" cy="200426"/>
            <a:chOff x="1190625" y="238125"/>
            <a:chExt cx="5219200" cy="5219425"/>
          </a:xfrm>
        </p:grpSpPr>
        <p:sp>
          <p:nvSpPr>
            <p:cNvPr id="1075" name="Google Shape;1075;p2"/>
            <p:cNvSpPr/>
            <p:nvPr/>
          </p:nvSpPr>
          <p:spPr>
            <a:xfrm>
              <a:off x="3647700" y="238125"/>
              <a:ext cx="305025" cy="611625"/>
            </a:xfrm>
            <a:custGeom>
              <a:avLst/>
              <a:gdLst/>
              <a:ahLst/>
              <a:cxnLst/>
              <a:rect l="l" t="t" r="r" b="b"/>
              <a:pathLst>
                <a:path w="12201" h="24465" extrusionOk="0">
                  <a:moveTo>
                    <a:pt x="6101" y="0"/>
                  </a:moveTo>
                  <a:cubicBezTo>
                    <a:pt x="2675" y="0"/>
                    <a:pt x="1" y="2675"/>
                    <a:pt x="1" y="6100"/>
                  </a:cubicBezTo>
                  <a:lnTo>
                    <a:pt x="1" y="18332"/>
                  </a:lnTo>
                  <a:cubicBezTo>
                    <a:pt x="1" y="21757"/>
                    <a:pt x="2675" y="24465"/>
                    <a:pt x="6101" y="24465"/>
                  </a:cubicBezTo>
                  <a:cubicBezTo>
                    <a:pt x="9526" y="24465"/>
                    <a:pt x="12200" y="21757"/>
                    <a:pt x="12200" y="18332"/>
                  </a:cubicBezTo>
                  <a:lnTo>
                    <a:pt x="12200" y="6100"/>
                  </a:lnTo>
                  <a:cubicBezTo>
                    <a:pt x="12200" y="2675"/>
                    <a:pt x="9526" y="0"/>
                    <a:pt x="610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2"/>
            <p:cNvSpPr/>
            <p:nvPr/>
          </p:nvSpPr>
          <p:spPr>
            <a:xfrm>
              <a:off x="3800200" y="238125"/>
              <a:ext cx="152525" cy="611625"/>
            </a:xfrm>
            <a:custGeom>
              <a:avLst/>
              <a:gdLst/>
              <a:ahLst/>
              <a:cxnLst/>
              <a:rect l="l" t="t" r="r" b="b"/>
              <a:pathLst>
                <a:path w="6101" h="24465" extrusionOk="0">
                  <a:moveTo>
                    <a:pt x="1" y="0"/>
                  </a:moveTo>
                  <a:lnTo>
                    <a:pt x="1" y="24465"/>
                  </a:lnTo>
                  <a:cubicBezTo>
                    <a:pt x="3426" y="24465"/>
                    <a:pt x="6100" y="21757"/>
                    <a:pt x="6100" y="18332"/>
                  </a:cubicBezTo>
                  <a:lnTo>
                    <a:pt x="6100" y="6100"/>
                  </a:lnTo>
                  <a:cubicBezTo>
                    <a:pt x="6100" y="2675"/>
                    <a:pt x="3426" y="0"/>
                    <a:pt x="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
            <p:cNvSpPr/>
            <p:nvPr/>
          </p:nvSpPr>
          <p:spPr>
            <a:xfrm>
              <a:off x="2403250" y="3612050"/>
              <a:ext cx="959050" cy="1845500"/>
            </a:xfrm>
            <a:custGeom>
              <a:avLst/>
              <a:gdLst/>
              <a:ahLst/>
              <a:cxnLst/>
              <a:rect l="l" t="t" r="r" b="b"/>
              <a:pathLst>
                <a:path w="38362" h="73820" extrusionOk="0">
                  <a:moveTo>
                    <a:pt x="31411" y="0"/>
                  </a:moveTo>
                  <a:cubicBezTo>
                    <a:pt x="28984" y="0"/>
                    <a:pt x="26681" y="1458"/>
                    <a:pt x="25738" y="3841"/>
                  </a:cubicBezTo>
                  <a:lnTo>
                    <a:pt x="1273" y="65427"/>
                  </a:lnTo>
                  <a:cubicBezTo>
                    <a:pt x="1" y="68558"/>
                    <a:pt x="1534" y="72114"/>
                    <a:pt x="4665" y="73386"/>
                  </a:cubicBezTo>
                  <a:cubicBezTo>
                    <a:pt x="5401" y="73680"/>
                    <a:pt x="6163" y="73820"/>
                    <a:pt x="6916" y="73820"/>
                  </a:cubicBezTo>
                  <a:cubicBezTo>
                    <a:pt x="9336" y="73820"/>
                    <a:pt x="11654" y="72374"/>
                    <a:pt x="12625" y="69961"/>
                  </a:cubicBezTo>
                  <a:lnTo>
                    <a:pt x="37090" y="8407"/>
                  </a:lnTo>
                  <a:cubicBezTo>
                    <a:pt x="38362" y="5243"/>
                    <a:pt x="36829" y="1688"/>
                    <a:pt x="33697" y="448"/>
                  </a:cubicBezTo>
                  <a:cubicBezTo>
                    <a:pt x="32949" y="144"/>
                    <a:pt x="32174" y="0"/>
                    <a:pt x="3141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2"/>
            <p:cNvSpPr/>
            <p:nvPr/>
          </p:nvSpPr>
          <p:spPr>
            <a:xfrm>
              <a:off x="4238125" y="3612375"/>
              <a:ext cx="959050" cy="1845175"/>
            </a:xfrm>
            <a:custGeom>
              <a:avLst/>
              <a:gdLst/>
              <a:ahLst/>
              <a:cxnLst/>
              <a:rect l="l" t="t" r="r" b="b"/>
              <a:pathLst>
                <a:path w="38362" h="73807" extrusionOk="0">
                  <a:moveTo>
                    <a:pt x="6937" y="1"/>
                  </a:moveTo>
                  <a:cubicBezTo>
                    <a:pt x="6179" y="1"/>
                    <a:pt x="5409" y="141"/>
                    <a:pt x="4665" y="435"/>
                  </a:cubicBezTo>
                  <a:cubicBezTo>
                    <a:pt x="1534" y="1675"/>
                    <a:pt x="0" y="5230"/>
                    <a:pt x="1273" y="8394"/>
                  </a:cubicBezTo>
                  <a:lnTo>
                    <a:pt x="25738" y="69948"/>
                  </a:lnTo>
                  <a:cubicBezTo>
                    <a:pt x="26708" y="72361"/>
                    <a:pt x="29026" y="73807"/>
                    <a:pt x="31446" y="73807"/>
                  </a:cubicBezTo>
                  <a:cubicBezTo>
                    <a:pt x="32199" y="73807"/>
                    <a:pt x="32962" y="73667"/>
                    <a:pt x="33697" y="73373"/>
                  </a:cubicBezTo>
                  <a:cubicBezTo>
                    <a:pt x="36828" y="72101"/>
                    <a:pt x="38361" y="68545"/>
                    <a:pt x="37089" y="65414"/>
                  </a:cubicBezTo>
                  <a:lnTo>
                    <a:pt x="12624" y="3828"/>
                  </a:lnTo>
                  <a:cubicBezTo>
                    <a:pt x="11679" y="1440"/>
                    <a:pt x="9369" y="1"/>
                    <a:pt x="693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2"/>
            <p:cNvSpPr/>
            <p:nvPr/>
          </p:nvSpPr>
          <p:spPr>
            <a:xfrm>
              <a:off x="3647700" y="3611825"/>
              <a:ext cx="305025" cy="1233875"/>
            </a:xfrm>
            <a:custGeom>
              <a:avLst/>
              <a:gdLst/>
              <a:ahLst/>
              <a:cxnLst/>
              <a:rect l="l" t="t" r="r" b="b"/>
              <a:pathLst>
                <a:path w="12201" h="49355" extrusionOk="0">
                  <a:moveTo>
                    <a:pt x="6101" y="0"/>
                  </a:moveTo>
                  <a:cubicBezTo>
                    <a:pt x="2675" y="0"/>
                    <a:pt x="1" y="2708"/>
                    <a:pt x="1" y="6133"/>
                  </a:cubicBezTo>
                  <a:lnTo>
                    <a:pt x="1" y="43222"/>
                  </a:lnTo>
                  <a:cubicBezTo>
                    <a:pt x="1" y="46647"/>
                    <a:pt x="2675" y="49354"/>
                    <a:pt x="6101" y="49354"/>
                  </a:cubicBezTo>
                  <a:cubicBezTo>
                    <a:pt x="9526" y="49354"/>
                    <a:pt x="12200" y="46647"/>
                    <a:pt x="12200" y="43222"/>
                  </a:cubicBezTo>
                  <a:lnTo>
                    <a:pt x="12200" y="6133"/>
                  </a:lnTo>
                  <a:cubicBezTo>
                    <a:pt x="12200" y="2708"/>
                    <a:pt x="9526" y="0"/>
                    <a:pt x="6101" y="0"/>
                  </a:cubicBezTo>
                  <a:close/>
                </a:path>
              </a:pathLst>
            </a:custGeom>
            <a:solidFill>
              <a:srgbClr val="3F697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2"/>
            <p:cNvSpPr/>
            <p:nvPr/>
          </p:nvSpPr>
          <p:spPr>
            <a:xfrm>
              <a:off x="3800200" y="3611825"/>
              <a:ext cx="152525" cy="1233875"/>
            </a:xfrm>
            <a:custGeom>
              <a:avLst/>
              <a:gdLst/>
              <a:ahLst/>
              <a:cxnLst/>
              <a:rect l="l" t="t" r="r" b="b"/>
              <a:pathLst>
                <a:path w="6101" h="49355" extrusionOk="0">
                  <a:moveTo>
                    <a:pt x="1" y="0"/>
                  </a:moveTo>
                  <a:lnTo>
                    <a:pt x="1" y="49354"/>
                  </a:lnTo>
                  <a:cubicBezTo>
                    <a:pt x="3426" y="49354"/>
                    <a:pt x="6100" y="46647"/>
                    <a:pt x="6100" y="43222"/>
                  </a:cubicBezTo>
                  <a:lnTo>
                    <a:pt x="6100" y="6133"/>
                  </a:lnTo>
                  <a:cubicBezTo>
                    <a:pt x="6100" y="2708"/>
                    <a:pt x="3426" y="0"/>
                    <a:pt x="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
            <p:cNvSpPr/>
            <p:nvPr/>
          </p:nvSpPr>
          <p:spPr>
            <a:xfrm>
              <a:off x="1190625" y="543925"/>
              <a:ext cx="5219200" cy="3373725"/>
            </a:xfrm>
            <a:custGeom>
              <a:avLst/>
              <a:gdLst/>
              <a:ahLst/>
              <a:cxnLst/>
              <a:rect l="l" t="t" r="r" b="b"/>
              <a:pathLst>
                <a:path w="208768" h="134949" extrusionOk="0">
                  <a:moveTo>
                    <a:pt x="6133" y="0"/>
                  </a:moveTo>
                  <a:cubicBezTo>
                    <a:pt x="2707" y="0"/>
                    <a:pt x="0" y="2675"/>
                    <a:pt x="0" y="6100"/>
                  </a:cubicBezTo>
                  <a:lnTo>
                    <a:pt x="0" y="128849"/>
                  </a:lnTo>
                  <a:cubicBezTo>
                    <a:pt x="0" y="132274"/>
                    <a:pt x="2707" y="134949"/>
                    <a:pt x="6133" y="134949"/>
                  </a:cubicBezTo>
                  <a:lnTo>
                    <a:pt x="202635" y="134949"/>
                  </a:lnTo>
                  <a:cubicBezTo>
                    <a:pt x="206060" y="134949"/>
                    <a:pt x="208767" y="132274"/>
                    <a:pt x="208767" y="128849"/>
                  </a:cubicBezTo>
                  <a:lnTo>
                    <a:pt x="208767" y="6100"/>
                  </a:lnTo>
                  <a:cubicBezTo>
                    <a:pt x="208767" y="2675"/>
                    <a:pt x="206060" y="0"/>
                    <a:pt x="2026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
            <p:cNvSpPr/>
            <p:nvPr/>
          </p:nvSpPr>
          <p:spPr>
            <a:xfrm>
              <a:off x="3800200" y="543925"/>
              <a:ext cx="2609625" cy="3373725"/>
            </a:xfrm>
            <a:custGeom>
              <a:avLst/>
              <a:gdLst/>
              <a:ahLst/>
              <a:cxnLst/>
              <a:rect l="l" t="t" r="r" b="b"/>
              <a:pathLst>
                <a:path w="104385" h="134949" extrusionOk="0">
                  <a:moveTo>
                    <a:pt x="1" y="0"/>
                  </a:moveTo>
                  <a:lnTo>
                    <a:pt x="1" y="134949"/>
                  </a:lnTo>
                  <a:lnTo>
                    <a:pt x="98252" y="134949"/>
                  </a:lnTo>
                  <a:cubicBezTo>
                    <a:pt x="101677" y="134949"/>
                    <a:pt x="104384" y="132274"/>
                    <a:pt x="104384" y="128849"/>
                  </a:cubicBezTo>
                  <a:lnTo>
                    <a:pt x="104384" y="6100"/>
                  </a:lnTo>
                  <a:cubicBezTo>
                    <a:pt x="104384" y="2675"/>
                    <a:pt x="101677" y="0"/>
                    <a:pt x="98252"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
            <p:cNvSpPr/>
            <p:nvPr/>
          </p:nvSpPr>
          <p:spPr>
            <a:xfrm>
              <a:off x="2118650" y="2388575"/>
              <a:ext cx="1223275" cy="917450"/>
            </a:xfrm>
            <a:custGeom>
              <a:avLst/>
              <a:gdLst/>
              <a:ahLst/>
              <a:cxnLst/>
              <a:rect l="l" t="t" r="r" b="b"/>
              <a:pathLst>
                <a:path w="48931" h="36698" extrusionOk="0">
                  <a:moveTo>
                    <a:pt x="12233" y="1"/>
                  </a:moveTo>
                  <a:lnTo>
                    <a:pt x="0" y="17876"/>
                  </a:lnTo>
                  <a:lnTo>
                    <a:pt x="12233" y="36698"/>
                  </a:lnTo>
                  <a:lnTo>
                    <a:pt x="36698" y="36698"/>
                  </a:lnTo>
                  <a:lnTo>
                    <a:pt x="48930" y="16898"/>
                  </a:lnTo>
                  <a:lnTo>
                    <a:pt x="366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
            <p:cNvSpPr/>
            <p:nvPr/>
          </p:nvSpPr>
          <p:spPr>
            <a:xfrm>
              <a:off x="2730275" y="2388575"/>
              <a:ext cx="611650" cy="917450"/>
            </a:xfrm>
            <a:custGeom>
              <a:avLst/>
              <a:gdLst/>
              <a:ahLst/>
              <a:cxnLst/>
              <a:rect l="l" t="t" r="r" b="b"/>
              <a:pathLst>
                <a:path w="24466" h="36698" extrusionOk="0">
                  <a:moveTo>
                    <a:pt x="0" y="1"/>
                  </a:moveTo>
                  <a:lnTo>
                    <a:pt x="0" y="36698"/>
                  </a:lnTo>
                  <a:lnTo>
                    <a:pt x="12233" y="36698"/>
                  </a:lnTo>
                  <a:lnTo>
                    <a:pt x="24465" y="16898"/>
                  </a:lnTo>
                  <a:lnTo>
                    <a:pt x="122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2"/>
            <p:cNvSpPr/>
            <p:nvPr/>
          </p:nvSpPr>
          <p:spPr>
            <a:xfrm>
              <a:off x="1812825" y="1776950"/>
              <a:ext cx="611650" cy="1529075"/>
            </a:xfrm>
            <a:custGeom>
              <a:avLst/>
              <a:gdLst/>
              <a:ahLst/>
              <a:cxnLst/>
              <a:rect l="l" t="t" r="r" b="b"/>
              <a:pathLst>
                <a:path w="24466" h="61163" extrusionOk="0">
                  <a:moveTo>
                    <a:pt x="6101" y="1"/>
                  </a:moveTo>
                  <a:cubicBezTo>
                    <a:pt x="2676" y="1"/>
                    <a:pt x="1" y="2708"/>
                    <a:pt x="1" y="6133"/>
                  </a:cubicBezTo>
                  <a:lnTo>
                    <a:pt x="1" y="55063"/>
                  </a:lnTo>
                  <a:cubicBezTo>
                    <a:pt x="1" y="58488"/>
                    <a:pt x="2676" y="61163"/>
                    <a:pt x="6101" y="61163"/>
                  </a:cubicBezTo>
                  <a:lnTo>
                    <a:pt x="24466" y="61163"/>
                  </a:lnTo>
                  <a:lnTo>
                    <a:pt x="24466" y="6133"/>
                  </a:lnTo>
                  <a:cubicBezTo>
                    <a:pt x="24466" y="2708"/>
                    <a:pt x="21758" y="1"/>
                    <a:pt x="1833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2"/>
            <p:cNvSpPr/>
            <p:nvPr/>
          </p:nvSpPr>
          <p:spPr>
            <a:xfrm>
              <a:off x="2118650" y="1776950"/>
              <a:ext cx="305825" cy="1529075"/>
            </a:xfrm>
            <a:custGeom>
              <a:avLst/>
              <a:gdLst/>
              <a:ahLst/>
              <a:cxnLst/>
              <a:rect l="l" t="t" r="r" b="b"/>
              <a:pathLst>
                <a:path w="12233" h="61163" extrusionOk="0">
                  <a:moveTo>
                    <a:pt x="0" y="1"/>
                  </a:moveTo>
                  <a:lnTo>
                    <a:pt x="0" y="61163"/>
                  </a:lnTo>
                  <a:lnTo>
                    <a:pt x="12233" y="61163"/>
                  </a:lnTo>
                  <a:lnTo>
                    <a:pt x="12233" y="6133"/>
                  </a:lnTo>
                  <a:cubicBezTo>
                    <a:pt x="12233" y="2708"/>
                    <a:pt x="9525" y="1"/>
                    <a:pt x="610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2"/>
            <p:cNvSpPr/>
            <p:nvPr/>
          </p:nvSpPr>
          <p:spPr>
            <a:xfrm>
              <a:off x="3036075" y="1165325"/>
              <a:ext cx="611650" cy="2140700"/>
            </a:xfrm>
            <a:custGeom>
              <a:avLst/>
              <a:gdLst/>
              <a:ahLst/>
              <a:cxnLst/>
              <a:rect l="l" t="t" r="r" b="b"/>
              <a:pathLst>
                <a:path w="24466" h="85628" extrusionOk="0">
                  <a:moveTo>
                    <a:pt x="6101" y="1"/>
                  </a:moveTo>
                  <a:cubicBezTo>
                    <a:pt x="2676" y="1"/>
                    <a:pt x="1" y="2708"/>
                    <a:pt x="1" y="6133"/>
                  </a:cubicBezTo>
                  <a:lnTo>
                    <a:pt x="1" y="85628"/>
                  </a:lnTo>
                  <a:lnTo>
                    <a:pt x="18333" y="85628"/>
                  </a:lnTo>
                  <a:cubicBezTo>
                    <a:pt x="21758" y="85628"/>
                    <a:pt x="24466" y="82953"/>
                    <a:pt x="24466" y="79528"/>
                  </a:cubicBezTo>
                  <a:lnTo>
                    <a:pt x="24466" y="6133"/>
                  </a:lnTo>
                  <a:cubicBezTo>
                    <a:pt x="24466" y="2708"/>
                    <a:pt x="21758" y="1"/>
                    <a:pt x="1833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2"/>
            <p:cNvSpPr/>
            <p:nvPr/>
          </p:nvSpPr>
          <p:spPr>
            <a:xfrm>
              <a:off x="3341900" y="1165325"/>
              <a:ext cx="305825" cy="2140700"/>
            </a:xfrm>
            <a:custGeom>
              <a:avLst/>
              <a:gdLst/>
              <a:ahLst/>
              <a:cxnLst/>
              <a:rect l="l" t="t" r="r" b="b"/>
              <a:pathLst>
                <a:path w="12233" h="85628" extrusionOk="0">
                  <a:moveTo>
                    <a:pt x="0" y="1"/>
                  </a:moveTo>
                  <a:lnTo>
                    <a:pt x="0" y="85628"/>
                  </a:lnTo>
                  <a:lnTo>
                    <a:pt x="6100" y="85628"/>
                  </a:lnTo>
                  <a:cubicBezTo>
                    <a:pt x="9525" y="85628"/>
                    <a:pt x="12233" y="82953"/>
                    <a:pt x="12233" y="79528"/>
                  </a:cubicBezTo>
                  <a:lnTo>
                    <a:pt x="12233" y="6133"/>
                  </a:lnTo>
                  <a:cubicBezTo>
                    <a:pt x="12233" y="2708"/>
                    <a:pt x="9525" y="1"/>
                    <a:pt x="6100"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2"/>
            <p:cNvSpPr/>
            <p:nvPr/>
          </p:nvSpPr>
          <p:spPr>
            <a:xfrm>
              <a:off x="4258500" y="1165325"/>
              <a:ext cx="1529100" cy="305850"/>
            </a:xfrm>
            <a:custGeom>
              <a:avLst/>
              <a:gdLst/>
              <a:ahLst/>
              <a:cxnLst/>
              <a:rect l="l" t="t" r="r" b="b"/>
              <a:pathLst>
                <a:path w="61164" h="12234" extrusionOk="0">
                  <a:moveTo>
                    <a:pt x="6133" y="1"/>
                  </a:moveTo>
                  <a:cubicBezTo>
                    <a:pt x="2741" y="1"/>
                    <a:pt x="1" y="2741"/>
                    <a:pt x="1" y="6133"/>
                  </a:cubicBezTo>
                  <a:cubicBezTo>
                    <a:pt x="1" y="9526"/>
                    <a:pt x="2741" y="12233"/>
                    <a:pt x="6133" y="12233"/>
                  </a:cubicBezTo>
                  <a:lnTo>
                    <a:pt x="55063" y="12233"/>
                  </a:lnTo>
                  <a:cubicBezTo>
                    <a:pt x="58456" y="12233"/>
                    <a:pt x="61163" y="9526"/>
                    <a:pt x="61163" y="6133"/>
                  </a:cubicBezTo>
                  <a:cubicBezTo>
                    <a:pt x="61163" y="2741"/>
                    <a:pt x="58456" y="1"/>
                    <a:pt x="55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2"/>
            <p:cNvSpPr/>
            <p:nvPr/>
          </p:nvSpPr>
          <p:spPr>
            <a:xfrm>
              <a:off x="4258500" y="1776950"/>
              <a:ext cx="1529100" cy="305850"/>
            </a:xfrm>
            <a:custGeom>
              <a:avLst/>
              <a:gdLst/>
              <a:ahLst/>
              <a:cxnLst/>
              <a:rect l="l" t="t" r="r" b="b"/>
              <a:pathLst>
                <a:path w="61164" h="12234" extrusionOk="0">
                  <a:moveTo>
                    <a:pt x="6133" y="1"/>
                  </a:moveTo>
                  <a:cubicBezTo>
                    <a:pt x="2741" y="1"/>
                    <a:pt x="1" y="2741"/>
                    <a:pt x="1" y="6133"/>
                  </a:cubicBezTo>
                  <a:cubicBezTo>
                    <a:pt x="1" y="9526"/>
                    <a:pt x="2741" y="12233"/>
                    <a:pt x="6133" y="12233"/>
                  </a:cubicBezTo>
                  <a:lnTo>
                    <a:pt x="55063" y="12233"/>
                  </a:lnTo>
                  <a:cubicBezTo>
                    <a:pt x="58456" y="12233"/>
                    <a:pt x="61163" y="9526"/>
                    <a:pt x="61163" y="6133"/>
                  </a:cubicBezTo>
                  <a:cubicBezTo>
                    <a:pt x="61163" y="2741"/>
                    <a:pt x="58456" y="1"/>
                    <a:pt x="55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2"/>
            <p:cNvSpPr/>
            <p:nvPr/>
          </p:nvSpPr>
          <p:spPr>
            <a:xfrm>
              <a:off x="4258500" y="2388575"/>
              <a:ext cx="1529100" cy="305850"/>
            </a:xfrm>
            <a:custGeom>
              <a:avLst/>
              <a:gdLst/>
              <a:ahLst/>
              <a:cxnLst/>
              <a:rect l="l" t="t" r="r" b="b"/>
              <a:pathLst>
                <a:path w="61164" h="12234" extrusionOk="0">
                  <a:moveTo>
                    <a:pt x="6133" y="1"/>
                  </a:moveTo>
                  <a:cubicBezTo>
                    <a:pt x="2741" y="1"/>
                    <a:pt x="1" y="2741"/>
                    <a:pt x="1" y="6133"/>
                  </a:cubicBezTo>
                  <a:cubicBezTo>
                    <a:pt x="1" y="9526"/>
                    <a:pt x="2741" y="12233"/>
                    <a:pt x="6133" y="12233"/>
                  </a:cubicBezTo>
                  <a:lnTo>
                    <a:pt x="55063" y="12233"/>
                  </a:lnTo>
                  <a:cubicBezTo>
                    <a:pt x="58456" y="12233"/>
                    <a:pt x="61163" y="9526"/>
                    <a:pt x="61163" y="6133"/>
                  </a:cubicBezTo>
                  <a:cubicBezTo>
                    <a:pt x="61163" y="2741"/>
                    <a:pt x="58456" y="1"/>
                    <a:pt x="5506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92" name="Google Shape;1092;p2"/>
          <p:cNvSpPr txBox="1"/>
          <p:nvPr/>
        </p:nvSpPr>
        <p:spPr>
          <a:xfrm>
            <a:off x="4958185" y="4185509"/>
            <a:ext cx="4204500" cy="7548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00000"/>
              </a:lnSpc>
              <a:spcBef>
                <a:spcPts val="0"/>
              </a:spcBef>
              <a:spcAft>
                <a:spcPts val="0"/>
              </a:spcAft>
              <a:buClr>
                <a:schemeClr val="dk1"/>
              </a:buClr>
              <a:buSzPts val="1200"/>
              <a:buFont typeface="Overpass"/>
              <a:buNone/>
            </a:pPr>
            <a:r>
              <a:rPr lang="en" sz="1200" b="0" i="0" u="none" strike="noStrike" cap="none">
                <a:solidFill>
                  <a:schemeClr val="dk1"/>
                </a:solidFill>
                <a:latin typeface="Overpass"/>
                <a:ea typeface="Overpass"/>
                <a:cs typeface="Overpass"/>
                <a:sym typeface="Overpass"/>
              </a:rPr>
              <a:t>Explanation of any feature engineering techniques used</a:t>
            </a:r>
            <a:endParaRPr/>
          </a:p>
          <a:p>
            <a:pPr marL="457200" marR="0" lvl="0" indent="-330200" algn="l" rtl="0">
              <a:lnSpc>
                <a:spcPct val="100000"/>
              </a:lnSpc>
              <a:spcBef>
                <a:spcPts val="0"/>
              </a:spcBef>
              <a:spcAft>
                <a:spcPts val="0"/>
              </a:spcAft>
              <a:buClr>
                <a:schemeClr val="dk1"/>
              </a:buClr>
              <a:buSzPts val="1200"/>
              <a:buFont typeface="Overpass"/>
              <a:buNone/>
            </a:pPr>
            <a:r>
              <a:rPr lang="en" sz="1200" b="0" i="0" u="none" strike="noStrike" cap="none">
                <a:solidFill>
                  <a:schemeClr val="dk1"/>
                </a:solidFill>
                <a:latin typeface="Overpass"/>
                <a:ea typeface="Overpass"/>
                <a:cs typeface="Overpass"/>
                <a:sym typeface="Overpass"/>
              </a:rPr>
              <a:t>Transformation of data (e.g., normalization, scaling)</a:t>
            </a:r>
            <a:endParaRPr/>
          </a:p>
          <a:p>
            <a:pPr marL="457200" marR="0" lvl="0" indent="-330200" algn="l" rtl="0">
              <a:lnSpc>
                <a:spcPct val="100000"/>
              </a:lnSpc>
              <a:spcBef>
                <a:spcPts val="0"/>
              </a:spcBef>
              <a:spcAft>
                <a:spcPts val="0"/>
              </a:spcAft>
              <a:buClr>
                <a:schemeClr val="dk1"/>
              </a:buClr>
              <a:buSzPts val="1200"/>
              <a:buFont typeface="Overpass"/>
              <a:buNone/>
            </a:pPr>
            <a:r>
              <a:rPr lang="en" sz="1200" b="0" i="0" u="none" strike="noStrike" cap="none">
                <a:solidFill>
                  <a:schemeClr val="dk1"/>
                </a:solidFill>
                <a:latin typeface="Overpass"/>
                <a:ea typeface="Overpass"/>
                <a:cs typeface="Overpass"/>
                <a:sym typeface="Overpass"/>
              </a:rPr>
              <a:t>Creation of new features </a:t>
            </a:r>
            <a:endParaRPr/>
          </a:p>
          <a:p>
            <a:pPr marL="0" marR="0" lvl="0" indent="0" algn="l" rtl="0">
              <a:lnSpc>
                <a:spcPct val="100000"/>
              </a:lnSpc>
              <a:spcBef>
                <a:spcPts val="0"/>
              </a:spcBef>
              <a:spcAft>
                <a:spcPts val="0"/>
              </a:spcAft>
              <a:buClr>
                <a:schemeClr val="dk1"/>
              </a:buClr>
              <a:buSzPts val="1200"/>
              <a:buFont typeface="Overpass"/>
              <a:buNone/>
            </a:pPr>
            <a:endParaRPr sz="1200" b="0" i="0" u="none" strike="noStrike" cap="none">
              <a:solidFill>
                <a:schemeClr val="dk1"/>
              </a:solidFill>
              <a:latin typeface="Overpass Black"/>
              <a:ea typeface="Overpass Black"/>
              <a:cs typeface="Overpass Black"/>
              <a:sym typeface="Overpass Black"/>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62"/>
                                        </p:tgtEl>
                                        <p:attrNameLst>
                                          <p:attrName>style.visibility</p:attrName>
                                        </p:attrNameLst>
                                      </p:cBhvr>
                                      <p:to>
                                        <p:strVal val="visible"/>
                                      </p:to>
                                    </p:set>
                                    <p:animEffect transition="in" filter="fade">
                                      <p:cBhvr>
                                        <p:cTn id="7" dur="1000"/>
                                        <p:tgtEl>
                                          <p:spTgt spid="1062"/>
                                        </p:tgtEl>
                                      </p:cBhvr>
                                    </p:animEffect>
                                  </p:childTnLst>
                                </p:cTn>
                              </p:par>
                              <p:par>
                                <p:cTn id="8" presetID="10" presetClass="entr" presetSubtype="0" fill="hold" nodeType="withEffect">
                                  <p:stCondLst>
                                    <p:cond delay="0"/>
                                  </p:stCondLst>
                                  <p:childTnLst>
                                    <p:set>
                                      <p:cBhvr>
                                        <p:cTn id="9" dur="1" fill="hold">
                                          <p:stCondLst>
                                            <p:cond delay="0"/>
                                          </p:stCondLst>
                                        </p:cTn>
                                        <p:tgtEl>
                                          <p:spTgt spid="1063"/>
                                        </p:tgtEl>
                                        <p:attrNameLst>
                                          <p:attrName>style.visibility</p:attrName>
                                        </p:attrNameLst>
                                      </p:cBhvr>
                                      <p:to>
                                        <p:strVal val="visible"/>
                                      </p:to>
                                    </p:set>
                                    <p:animEffect transition="in" filter="fade">
                                      <p:cBhvr>
                                        <p:cTn id="10" dur="1000"/>
                                        <p:tgtEl>
                                          <p:spTgt spid="1063"/>
                                        </p:tgtEl>
                                      </p:cBhvr>
                                    </p:animEffect>
                                  </p:childTnLst>
                                </p:cTn>
                              </p:par>
                              <p:par>
                                <p:cTn id="11" presetID="10" presetClass="entr" presetSubtype="0" fill="hold" nodeType="withEffect">
                                  <p:stCondLst>
                                    <p:cond delay="0"/>
                                  </p:stCondLst>
                                  <p:childTnLst>
                                    <p:set>
                                      <p:cBhvr>
                                        <p:cTn id="12" dur="1" fill="hold">
                                          <p:stCondLst>
                                            <p:cond delay="0"/>
                                          </p:stCondLst>
                                        </p:cTn>
                                        <p:tgtEl>
                                          <p:spTgt spid="1065"/>
                                        </p:tgtEl>
                                        <p:attrNameLst>
                                          <p:attrName>style.visibility</p:attrName>
                                        </p:attrNameLst>
                                      </p:cBhvr>
                                      <p:to>
                                        <p:strVal val="visible"/>
                                      </p:to>
                                    </p:set>
                                    <p:animEffect transition="in" filter="fade">
                                      <p:cBhvr>
                                        <p:cTn id="13" dur="1000"/>
                                        <p:tgtEl>
                                          <p:spTgt spid="1065"/>
                                        </p:tgtEl>
                                      </p:cBhvr>
                                    </p:animEffect>
                                  </p:childTnLst>
                                </p:cTn>
                              </p:par>
                              <p:par>
                                <p:cTn id="14" presetID="10" presetClass="entr" presetSubtype="0" fill="hold" nodeType="withEffect">
                                  <p:stCondLst>
                                    <p:cond delay="0"/>
                                  </p:stCondLst>
                                  <p:childTnLst>
                                    <p:set>
                                      <p:cBhvr>
                                        <p:cTn id="15" dur="1" fill="hold">
                                          <p:stCondLst>
                                            <p:cond delay="0"/>
                                          </p:stCondLst>
                                        </p:cTn>
                                        <p:tgtEl>
                                          <p:spTgt spid="1066"/>
                                        </p:tgtEl>
                                        <p:attrNameLst>
                                          <p:attrName>style.visibility</p:attrName>
                                        </p:attrNameLst>
                                      </p:cBhvr>
                                      <p:to>
                                        <p:strVal val="visible"/>
                                      </p:to>
                                    </p:set>
                                    <p:animEffect transition="in" filter="fade">
                                      <p:cBhvr>
                                        <p:cTn id="16" dur="1000"/>
                                        <p:tgtEl>
                                          <p:spTgt spid="1066"/>
                                        </p:tgtEl>
                                      </p:cBhvr>
                                    </p:animEffect>
                                  </p:childTnLst>
                                </p:cTn>
                              </p:par>
                              <p:par>
                                <p:cTn id="17" presetID="10" presetClass="entr" presetSubtype="0" fill="hold" nodeType="withEffect">
                                  <p:stCondLst>
                                    <p:cond delay="0"/>
                                  </p:stCondLst>
                                  <p:childTnLst>
                                    <p:set>
                                      <p:cBhvr>
                                        <p:cTn id="18" dur="1" fill="hold">
                                          <p:stCondLst>
                                            <p:cond delay="0"/>
                                          </p:stCondLst>
                                        </p:cTn>
                                        <p:tgtEl>
                                          <p:spTgt spid="1067"/>
                                        </p:tgtEl>
                                        <p:attrNameLst>
                                          <p:attrName>style.visibility</p:attrName>
                                        </p:attrNameLst>
                                      </p:cBhvr>
                                      <p:to>
                                        <p:strVal val="visible"/>
                                      </p:to>
                                    </p:set>
                                    <p:animEffect transition="in" filter="fade">
                                      <p:cBhvr>
                                        <p:cTn id="19" dur="1000"/>
                                        <p:tgtEl>
                                          <p:spTgt spid="1067"/>
                                        </p:tgtEl>
                                      </p:cBhvr>
                                    </p:animEffect>
                                  </p:childTnLst>
                                </p:cTn>
                              </p:par>
                              <p:par>
                                <p:cTn id="20" presetID="10" presetClass="entr" presetSubtype="0" fill="hold" nodeType="withEffect">
                                  <p:stCondLst>
                                    <p:cond delay="0"/>
                                  </p:stCondLst>
                                  <p:childTnLst>
                                    <p:set>
                                      <p:cBhvr>
                                        <p:cTn id="21" dur="1" fill="hold">
                                          <p:stCondLst>
                                            <p:cond delay="0"/>
                                          </p:stCondLst>
                                        </p:cTn>
                                        <p:tgtEl>
                                          <p:spTgt spid="1068"/>
                                        </p:tgtEl>
                                        <p:attrNameLst>
                                          <p:attrName>style.visibility</p:attrName>
                                        </p:attrNameLst>
                                      </p:cBhvr>
                                      <p:to>
                                        <p:strVal val="visible"/>
                                      </p:to>
                                    </p:set>
                                    <p:animEffect transition="in" filter="fade">
                                      <p:cBhvr>
                                        <p:cTn id="22" dur="1000"/>
                                        <p:tgtEl>
                                          <p:spTgt spid="1068"/>
                                        </p:tgtEl>
                                      </p:cBhvr>
                                    </p:animEffect>
                                  </p:childTnLst>
                                </p:cTn>
                              </p:par>
                              <p:par>
                                <p:cTn id="23" presetID="10" presetClass="entr" presetSubtype="0" fill="hold" nodeType="withEffect">
                                  <p:stCondLst>
                                    <p:cond delay="0"/>
                                  </p:stCondLst>
                                  <p:childTnLst>
                                    <p:set>
                                      <p:cBhvr>
                                        <p:cTn id="24" dur="1" fill="hold">
                                          <p:stCondLst>
                                            <p:cond delay="0"/>
                                          </p:stCondLst>
                                        </p:cTn>
                                        <p:tgtEl>
                                          <p:spTgt spid="1069"/>
                                        </p:tgtEl>
                                        <p:attrNameLst>
                                          <p:attrName>style.visibility</p:attrName>
                                        </p:attrNameLst>
                                      </p:cBhvr>
                                      <p:to>
                                        <p:strVal val="visible"/>
                                      </p:to>
                                    </p:set>
                                    <p:animEffect transition="in" filter="fade">
                                      <p:cBhvr>
                                        <p:cTn id="25" dur="1000"/>
                                        <p:tgtEl>
                                          <p:spTgt spid="1069"/>
                                        </p:tgtEl>
                                      </p:cBhvr>
                                    </p:animEffect>
                                  </p:childTnLst>
                                </p:cTn>
                              </p:par>
                              <p:par>
                                <p:cTn id="26" presetID="10" presetClass="entr" presetSubtype="0" fill="hold" nodeType="withEffect">
                                  <p:stCondLst>
                                    <p:cond delay="0"/>
                                  </p:stCondLst>
                                  <p:childTnLst>
                                    <p:set>
                                      <p:cBhvr>
                                        <p:cTn id="27" dur="1" fill="hold">
                                          <p:stCondLst>
                                            <p:cond delay="0"/>
                                          </p:stCondLst>
                                        </p:cTn>
                                        <p:tgtEl>
                                          <p:spTgt spid="1070"/>
                                        </p:tgtEl>
                                        <p:attrNameLst>
                                          <p:attrName>style.visibility</p:attrName>
                                        </p:attrNameLst>
                                      </p:cBhvr>
                                      <p:to>
                                        <p:strVal val="visible"/>
                                      </p:to>
                                    </p:set>
                                    <p:animEffect transition="in" filter="fade">
                                      <p:cBhvr>
                                        <p:cTn id="28" dur="1000"/>
                                        <p:tgtEl>
                                          <p:spTgt spid="1070"/>
                                        </p:tgtEl>
                                      </p:cBhvr>
                                    </p:animEffect>
                                  </p:childTnLst>
                                </p:cTn>
                              </p:par>
                              <p:par>
                                <p:cTn id="29" presetID="10" presetClass="entr" presetSubtype="0" fill="hold" nodeType="withEffect">
                                  <p:stCondLst>
                                    <p:cond delay="0"/>
                                  </p:stCondLst>
                                  <p:childTnLst>
                                    <p:set>
                                      <p:cBhvr>
                                        <p:cTn id="30" dur="1" fill="hold">
                                          <p:stCondLst>
                                            <p:cond delay="0"/>
                                          </p:stCondLst>
                                        </p:cTn>
                                        <p:tgtEl>
                                          <p:spTgt spid="1071"/>
                                        </p:tgtEl>
                                        <p:attrNameLst>
                                          <p:attrName>style.visibility</p:attrName>
                                        </p:attrNameLst>
                                      </p:cBhvr>
                                      <p:to>
                                        <p:strVal val="visible"/>
                                      </p:to>
                                    </p:set>
                                    <p:animEffect transition="in" filter="fade">
                                      <p:cBhvr>
                                        <p:cTn id="31" dur="1000"/>
                                        <p:tgtEl>
                                          <p:spTgt spid="1071"/>
                                        </p:tgtEl>
                                      </p:cBhvr>
                                    </p:animEffect>
                                  </p:childTnLst>
                                </p:cTn>
                              </p:par>
                              <p:par>
                                <p:cTn id="32" presetID="10" presetClass="entr" presetSubtype="0" fill="hold" nodeType="withEffect">
                                  <p:stCondLst>
                                    <p:cond delay="0"/>
                                  </p:stCondLst>
                                  <p:childTnLst>
                                    <p:set>
                                      <p:cBhvr>
                                        <p:cTn id="33" dur="1" fill="hold">
                                          <p:stCondLst>
                                            <p:cond delay="0"/>
                                          </p:stCondLst>
                                        </p:cTn>
                                        <p:tgtEl>
                                          <p:spTgt spid="1072"/>
                                        </p:tgtEl>
                                        <p:attrNameLst>
                                          <p:attrName>style.visibility</p:attrName>
                                        </p:attrNameLst>
                                      </p:cBhvr>
                                      <p:to>
                                        <p:strVal val="visible"/>
                                      </p:to>
                                    </p:set>
                                    <p:animEffect transition="in" filter="fade">
                                      <p:cBhvr>
                                        <p:cTn id="34" dur="1000"/>
                                        <p:tgtEl>
                                          <p:spTgt spid="1072"/>
                                        </p:tgtEl>
                                      </p:cBhvr>
                                    </p:animEffect>
                                  </p:childTnLst>
                                </p:cTn>
                              </p:par>
                              <p:par>
                                <p:cTn id="35" presetID="10" presetClass="entr" presetSubtype="0" fill="hold" nodeType="withEffect">
                                  <p:stCondLst>
                                    <p:cond delay="0"/>
                                  </p:stCondLst>
                                  <p:childTnLst>
                                    <p:set>
                                      <p:cBhvr>
                                        <p:cTn id="36" dur="1" fill="hold">
                                          <p:stCondLst>
                                            <p:cond delay="0"/>
                                          </p:stCondLst>
                                        </p:cTn>
                                        <p:tgtEl>
                                          <p:spTgt spid="1073"/>
                                        </p:tgtEl>
                                        <p:attrNameLst>
                                          <p:attrName>style.visibility</p:attrName>
                                        </p:attrNameLst>
                                      </p:cBhvr>
                                      <p:to>
                                        <p:strVal val="visible"/>
                                      </p:to>
                                    </p:set>
                                    <p:animEffect transition="in" filter="fade">
                                      <p:cBhvr>
                                        <p:cTn id="37" dur="1000"/>
                                        <p:tgtEl>
                                          <p:spTgt spid="1073"/>
                                        </p:tgtEl>
                                      </p:cBhvr>
                                    </p:animEffect>
                                  </p:childTnLst>
                                </p:cTn>
                              </p:par>
                              <p:par>
                                <p:cTn id="38" presetID="10" presetClass="entr" presetSubtype="0" fill="hold" nodeType="withEffect">
                                  <p:stCondLst>
                                    <p:cond delay="0"/>
                                  </p:stCondLst>
                                  <p:childTnLst>
                                    <p:set>
                                      <p:cBhvr>
                                        <p:cTn id="39" dur="1" fill="hold">
                                          <p:stCondLst>
                                            <p:cond delay="0"/>
                                          </p:stCondLst>
                                        </p:cTn>
                                        <p:tgtEl>
                                          <p:spTgt spid="1074"/>
                                        </p:tgtEl>
                                        <p:attrNameLst>
                                          <p:attrName>style.visibility</p:attrName>
                                        </p:attrNameLst>
                                      </p:cBhvr>
                                      <p:to>
                                        <p:strVal val="visible"/>
                                      </p:to>
                                    </p:set>
                                    <p:animEffect transition="in" filter="fade">
                                      <p:cBhvr>
                                        <p:cTn id="40" dur="1000"/>
                                        <p:tgtEl>
                                          <p:spTgt spid="1074"/>
                                        </p:tgtEl>
                                      </p:cBhvr>
                                    </p:animEffect>
                                  </p:childTnLst>
                                </p:cTn>
                              </p:par>
                              <p:par>
                                <p:cTn id="41" presetID="2" presetClass="entr" presetSubtype="8" fill="hold" nodeType="withEffect">
                                  <p:stCondLst>
                                    <p:cond delay="0"/>
                                  </p:stCondLst>
                                  <p:childTnLst>
                                    <p:set>
                                      <p:cBhvr>
                                        <p:cTn id="42" dur="1" fill="hold">
                                          <p:stCondLst>
                                            <p:cond delay="0"/>
                                          </p:stCondLst>
                                        </p:cTn>
                                        <p:tgtEl>
                                          <p:spTgt spid="1064"/>
                                        </p:tgtEl>
                                        <p:attrNameLst>
                                          <p:attrName>style.visibility</p:attrName>
                                        </p:attrNameLst>
                                      </p:cBhvr>
                                      <p:to>
                                        <p:strVal val="visible"/>
                                      </p:to>
                                    </p:set>
                                    <p:anim calcmode="lin" valueType="num">
                                      <p:cBhvr additive="base">
                                        <p:cTn id="43" dur="1000"/>
                                        <p:tgtEl>
                                          <p:spTgt spid="1064"/>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1092"/>
                                        </p:tgtEl>
                                        <p:attrNameLst>
                                          <p:attrName>style.visibility</p:attrName>
                                        </p:attrNameLst>
                                      </p:cBhvr>
                                      <p:to>
                                        <p:strVal val="visible"/>
                                      </p:to>
                                    </p:set>
                                    <p:animEffect transition="in" filter="fade">
                                      <p:cBhvr>
                                        <p:cTn id="46" dur="1000"/>
                                        <p:tgtEl>
                                          <p:spTgt spid="10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sp>
        <p:nvSpPr>
          <p:cNvPr id="1604" name="Google Shape;1604;g2cd0069c37a_0_29"/>
          <p:cNvSpPr/>
          <p:nvPr/>
        </p:nvSpPr>
        <p:spPr>
          <a:xfrm>
            <a:off x="993775" y="4630950"/>
            <a:ext cx="2198529" cy="13514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g2cd0069c37a_0_29"/>
          <p:cNvSpPr txBox="1">
            <a:spLocks noGrp="1"/>
          </p:cNvSpPr>
          <p:nvPr>
            <p:ph type="title"/>
          </p:nvPr>
        </p:nvSpPr>
        <p:spPr>
          <a:xfrm>
            <a:off x="359875" y="278925"/>
            <a:ext cx="4618500" cy="698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sz="2800"/>
              <a:t>Logistic Regression Model</a:t>
            </a:r>
            <a:endParaRPr sz="2800"/>
          </a:p>
        </p:txBody>
      </p:sp>
      <p:sp>
        <p:nvSpPr>
          <p:cNvPr id="1606" name="Google Shape;1606;g2cd0069c37a_0_29"/>
          <p:cNvSpPr txBox="1">
            <a:spLocks noGrp="1"/>
          </p:cNvSpPr>
          <p:nvPr>
            <p:ph type="subTitle" idx="1"/>
          </p:nvPr>
        </p:nvSpPr>
        <p:spPr>
          <a:xfrm>
            <a:off x="85675" y="1120750"/>
            <a:ext cx="5166900" cy="2241600"/>
          </a:xfrm>
          <a:prstGeom prst="rect">
            <a:avLst/>
          </a:prstGeom>
          <a:noFill/>
          <a:ln>
            <a:noFill/>
          </a:ln>
        </p:spPr>
        <p:txBody>
          <a:bodyPr spcFirstLastPara="1" wrap="square" lIns="91425" tIns="91425" rIns="91425" bIns="91425" anchor="t" anchorCtr="0">
            <a:noAutofit/>
          </a:bodyPr>
          <a:lstStyle/>
          <a:p>
            <a:pPr marL="457200" lvl="0" indent="-336550" algn="l" rtl="0">
              <a:lnSpc>
                <a:spcPct val="100000"/>
              </a:lnSpc>
              <a:spcBef>
                <a:spcPts val="0"/>
              </a:spcBef>
              <a:spcAft>
                <a:spcPts val="0"/>
              </a:spcAft>
              <a:buSzPts val="1700"/>
              <a:buChar char="●"/>
            </a:pPr>
            <a:r>
              <a:rPr lang="en" sz="1900"/>
              <a:t>Import from SKLearn</a:t>
            </a:r>
            <a:endParaRPr sz="1900"/>
          </a:p>
          <a:p>
            <a:pPr marL="457200" lvl="0" indent="-336550" algn="l" rtl="0">
              <a:lnSpc>
                <a:spcPct val="100000"/>
              </a:lnSpc>
              <a:spcBef>
                <a:spcPts val="0"/>
              </a:spcBef>
              <a:spcAft>
                <a:spcPts val="0"/>
              </a:spcAft>
              <a:buSzPts val="1700"/>
              <a:buChar char="●"/>
            </a:pPr>
            <a:r>
              <a:rPr lang="en" sz="1900"/>
              <a:t>Assign random_state parameter</a:t>
            </a:r>
            <a:endParaRPr sz="1900"/>
          </a:p>
          <a:p>
            <a:pPr marL="914400" lvl="1" indent="-349250" algn="l" rtl="0">
              <a:lnSpc>
                <a:spcPct val="100000"/>
              </a:lnSpc>
              <a:spcBef>
                <a:spcPts val="0"/>
              </a:spcBef>
              <a:spcAft>
                <a:spcPts val="0"/>
              </a:spcAft>
              <a:buSzPts val="1900"/>
              <a:buChar char="○"/>
            </a:pPr>
            <a:r>
              <a:rPr lang="en" sz="1900"/>
              <a:t>Random_state parameter = 1</a:t>
            </a:r>
            <a:endParaRPr sz="1900"/>
          </a:p>
          <a:p>
            <a:pPr marL="457200" lvl="0" indent="-336550" algn="l" rtl="0">
              <a:lnSpc>
                <a:spcPct val="100000"/>
              </a:lnSpc>
              <a:spcBef>
                <a:spcPts val="0"/>
              </a:spcBef>
              <a:spcAft>
                <a:spcPts val="0"/>
              </a:spcAft>
              <a:buSzPts val="1700"/>
              <a:buChar char="●"/>
            </a:pPr>
            <a:r>
              <a:rPr lang="en" sz="1900"/>
              <a:t>Fit the model using training data</a:t>
            </a:r>
            <a:endParaRPr sz="1900"/>
          </a:p>
          <a:p>
            <a:pPr marL="457200" lvl="0" indent="-336550" algn="l" rtl="0">
              <a:lnSpc>
                <a:spcPct val="100000"/>
              </a:lnSpc>
              <a:spcBef>
                <a:spcPts val="0"/>
              </a:spcBef>
              <a:spcAft>
                <a:spcPts val="0"/>
              </a:spcAft>
              <a:buSzPts val="1700"/>
              <a:buChar char="●"/>
            </a:pPr>
            <a:r>
              <a:rPr lang="en" sz="1900"/>
              <a:t>Make a prediction using the testing data</a:t>
            </a:r>
            <a:endParaRPr sz="1900"/>
          </a:p>
          <a:p>
            <a:pPr marL="457200" lvl="0" indent="-336550" algn="l" rtl="0">
              <a:lnSpc>
                <a:spcPct val="100000"/>
              </a:lnSpc>
              <a:spcBef>
                <a:spcPts val="0"/>
              </a:spcBef>
              <a:spcAft>
                <a:spcPts val="0"/>
              </a:spcAft>
              <a:buSzPts val="1700"/>
              <a:buChar char="●"/>
            </a:pPr>
            <a:r>
              <a:rPr lang="en" sz="1900"/>
              <a:t>Generate Confusion Matrix</a:t>
            </a:r>
            <a:endParaRPr sz="1900"/>
          </a:p>
          <a:p>
            <a:pPr marL="457200" lvl="0" indent="-336550" algn="l" rtl="0">
              <a:lnSpc>
                <a:spcPct val="100000"/>
              </a:lnSpc>
              <a:spcBef>
                <a:spcPts val="0"/>
              </a:spcBef>
              <a:spcAft>
                <a:spcPts val="0"/>
              </a:spcAft>
              <a:buSzPts val="1700"/>
              <a:buChar char="●"/>
            </a:pPr>
            <a:r>
              <a:rPr lang="en" sz="1900"/>
              <a:t>Print Classification Report:</a:t>
            </a:r>
            <a:endParaRPr sz="1900"/>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1607" name="Google Shape;1607;g2cd0069c37a_0_29"/>
          <p:cNvSpPr txBox="1">
            <a:spLocks noGrp="1"/>
          </p:cNvSpPr>
          <p:nvPr>
            <p:ph type="title" idx="4"/>
          </p:nvPr>
        </p:nvSpPr>
        <p:spPr>
          <a:xfrm>
            <a:off x="3783875" y="3200400"/>
            <a:ext cx="4814100" cy="1705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sz="3700"/>
              <a:t>93% Precision, Weighted Avg. of 86%</a:t>
            </a:r>
            <a:endParaRPr sz="3700"/>
          </a:p>
        </p:txBody>
      </p:sp>
      <p:grpSp>
        <p:nvGrpSpPr>
          <p:cNvPr id="1608" name="Google Shape;1608;g2cd0069c37a_0_29"/>
          <p:cNvGrpSpPr/>
          <p:nvPr/>
        </p:nvGrpSpPr>
        <p:grpSpPr>
          <a:xfrm>
            <a:off x="5856504" y="626822"/>
            <a:ext cx="1627628" cy="1026047"/>
            <a:chOff x="6243935" y="1160026"/>
            <a:chExt cx="1836638" cy="1157805"/>
          </a:xfrm>
        </p:grpSpPr>
        <p:sp>
          <p:nvSpPr>
            <p:cNvPr id="1609" name="Google Shape;1609;g2cd0069c37a_0_29"/>
            <p:cNvSpPr/>
            <p:nvPr/>
          </p:nvSpPr>
          <p:spPr>
            <a:xfrm flipH="1">
              <a:off x="6489258" y="1768973"/>
              <a:ext cx="575896" cy="130043"/>
            </a:xfrm>
            <a:custGeom>
              <a:avLst/>
              <a:gdLst/>
              <a:ahLst/>
              <a:cxnLst/>
              <a:rect l="l" t="t" r="r" b="b"/>
              <a:pathLst>
                <a:path w="22551" h="4837" extrusionOk="0">
                  <a:moveTo>
                    <a:pt x="1" y="0"/>
                  </a:moveTo>
                  <a:cubicBezTo>
                    <a:pt x="1" y="0"/>
                    <a:pt x="268" y="4837"/>
                    <a:pt x="11276" y="4837"/>
                  </a:cubicBezTo>
                  <a:cubicBezTo>
                    <a:pt x="22283" y="4837"/>
                    <a:pt x="22550" y="0"/>
                    <a:pt x="2255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g2cd0069c37a_0_29"/>
            <p:cNvSpPr/>
            <p:nvPr/>
          </p:nvSpPr>
          <p:spPr>
            <a:xfrm flipH="1">
              <a:off x="7543872"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g2cd0069c37a_0_29"/>
            <p:cNvSpPr/>
            <p:nvPr/>
          </p:nvSpPr>
          <p:spPr>
            <a:xfrm flipH="1">
              <a:off x="7589891"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g2cd0069c37a_0_29"/>
            <p:cNvSpPr/>
            <p:nvPr/>
          </p:nvSpPr>
          <p:spPr>
            <a:xfrm flipH="1">
              <a:off x="6434729"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g2cd0069c37a_0_29"/>
            <p:cNvSpPr/>
            <p:nvPr/>
          </p:nvSpPr>
          <p:spPr>
            <a:xfrm flipH="1">
              <a:off x="6480748"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g2cd0069c37a_0_29"/>
            <p:cNvSpPr/>
            <p:nvPr/>
          </p:nvSpPr>
          <p:spPr>
            <a:xfrm flipH="1">
              <a:off x="7773025" y="1898989"/>
              <a:ext cx="307548" cy="101383"/>
            </a:xfrm>
            <a:custGeom>
              <a:avLst/>
              <a:gdLst/>
              <a:ahLst/>
              <a:cxnLst/>
              <a:rect l="l" t="t" r="r" b="b"/>
              <a:pathLst>
                <a:path w="12043" h="3771" extrusionOk="0">
                  <a:moveTo>
                    <a:pt x="0" y="1"/>
                  </a:moveTo>
                  <a:lnTo>
                    <a:pt x="0" y="3770"/>
                  </a:lnTo>
                  <a:lnTo>
                    <a:pt x="12042" y="3770"/>
                  </a:lnTo>
                  <a:lnTo>
                    <a:pt x="1204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g2cd0069c37a_0_29"/>
            <p:cNvSpPr/>
            <p:nvPr/>
          </p:nvSpPr>
          <p:spPr>
            <a:xfrm flipH="1">
              <a:off x="6243935" y="1898989"/>
              <a:ext cx="1529109" cy="101383"/>
            </a:xfrm>
            <a:custGeom>
              <a:avLst/>
              <a:gdLst/>
              <a:ahLst/>
              <a:cxnLst/>
              <a:rect l="l" t="t" r="r" b="b"/>
              <a:pathLst>
                <a:path w="59877" h="3771" extrusionOk="0">
                  <a:moveTo>
                    <a:pt x="0" y="1"/>
                  </a:moveTo>
                  <a:lnTo>
                    <a:pt x="0" y="3770"/>
                  </a:lnTo>
                  <a:lnTo>
                    <a:pt x="59876" y="3770"/>
                  </a:lnTo>
                  <a:lnTo>
                    <a:pt x="59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g2cd0069c37a_0_29"/>
            <p:cNvSpPr/>
            <p:nvPr/>
          </p:nvSpPr>
          <p:spPr>
            <a:xfrm flipH="1">
              <a:off x="7335072" y="1160026"/>
              <a:ext cx="262500" cy="325120"/>
            </a:xfrm>
            <a:custGeom>
              <a:avLst/>
              <a:gdLst/>
              <a:ahLst/>
              <a:cxnLst/>
              <a:rect l="l" t="t" r="r" b="b"/>
              <a:pathLst>
                <a:path w="10279" h="12093" extrusionOk="0">
                  <a:moveTo>
                    <a:pt x="3603" y="1"/>
                  </a:moveTo>
                  <a:lnTo>
                    <a:pt x="3603" y="1"/>
                  </a:lnTo>
                  <a:cubicBezTo>
                    <a:pt x="3970" y="6639"/>
                    <a:pt x="1" y="11309"/>
                    <a:pt x="5438" y="12076"/>
                  </a:cubicBezTo>
                  <a:cubicBezTo>
                    <a:pt x="5526" y="12087"/>
                    <a:pt x="5614" y="12093"/>
                    <a:pt x="5700" y="12093"/>
                  </a:cubicBezTo>
                  <a:cubicBezTo>
                    <a:pt x="8643" y="12093"/>
                    <a:pt x="10279" y="5575"/>
                    <a:pt x="360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g2cd0069c37a_0_29"/>
            <p:cNvSpPr/>
            <p:nvPr/>
          </p:nvSpPr>
          <p:spPr>
            <a:xfrm flipH="1">
              <a:off x="7288954" y="1360696"/>
              <a:ext cx="432146" cy="402092"/>
            </a:xfrm>
            <a:custGeom>
              <a:avLst/>
              <a:gdLst/>
              <a:ahLst/>
              <a:cxnLst/>
              <a:rect l="l" t="t" r="r" b="b"/>
              <a:pathLst>
                <a:path w="16922" h="14956" extrusionOk="0">
                  <a:moveTo>
                    <a:pt x="1421" y="1"/>
                  </a:moveTo>
                  <a:cubicBezTo>
                    <a:pt x="961" y="1"/>
                    <a:pt x="487" y="14"/>
                    <a:pt x="1" y="42"/>
                  </a:cubicBezTo>
                  <a:cubicBezTo>
                    <a:pt x="4918" y="6634"/>
                    <a:pt x="4933" y="14956"/>
                    <a:pt x="8945" y="14956"/>
                  </a:cubicBezTo>
                  <a:cubicBezTo>
                    <a:pt x="9886" y="14956"/>
                    <a:pt x="11047" y="14498"/>
                    <a:pt x="12543" y="13452"/>
                  </a:cubicBezTo>
                  <a:cubicBezTo>
                    <a:pt x="16922" y="10393"/>
                    <a:pt x="14184" y="1"/>
                    <a:pt x="1421"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g2cd0069c37a_0_29"/>
            <p:cNvSpPr/>
            <p:nvPr/>
          </p:nvSpPr>
          <p:spPr>
            <a:xfrm flipH="1">
              <a:off x="7133272" y="1477323"/>
              <a:ext cx="372745" cy="292509"/>
            </a:xfrm>
            <a:custGeom>
              <a:avLst/>
              <a:gdLst/>
              <a:ahLst/>
              <a:cxnLst/>
              <a:rect l="l" t="t" r="r" b="b"/>
              <a:pathLst>
                <a:path w="14596" h="10880" extrusionOk="0">
                  <a:moveTo>
                    <a:pt x="10183" y="1"/>
                  </a:moveTo>
                  <a:cubicBezTo>
                    <a:pt x="2681" y="1"/>
                    <a:pt x="1" y="6296"/>
                    <a:pt x="2553" y="9047"/>
                  </a:cubicBezTo>
                  <a:cubicBezTo>
                    <a:pt x="3747" y="10340"/>
                    <a:pt x="4707" y="10880"/>
                    <a:pt x="5551" y="10880"/>
                  </a:cubicBezTo>
                  <a:cubicBezTo>
                    <a:pt x="8388" y="10880"/>
                    <a:pt x="9917" y="4780"/>
                    <a:pt x="14595" y="641"/>
                  </a:cubicBezTo>
                  <a:cubicBezTo>
                    <a:pt x="12976" y="196"/>
                    <a:pt x="11505" y="1"/>
                    <a:pt x="101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g2cd0069c37a_0_29"/>
            <p:cNvSpPr/>
            <p:nvPr/>
          </p:nvSpPr>
          <p:spPr>
            <a:xfrm flipH="1">
              <a:off x="7284916" y="1260146"/>
              <a:ext cx="321160" cy="523370"/>
            </a:xfrm>
            <a:custGeom>
              <a:avLst/>
              <a:gdLst/>
              <a:ahLst/>
              <a:cxnLst/>
              <a:rect l="l" t="t" r="r" b="b"/>
              <a:pathLst>
                <a:path w="12576" h="19467" extrusionOk="0">
                  <a:moveTo>
                    <a:pt x="11350" y="0"/>
                  </a:moveTo>
                  <a:cubicBezTo>
                    <a:pt x="11305" y="0"/>
                    <a:pt x="11257" y="4"/>
                    <a:pt x="11208" y="13"/>
                  </a:cubicBezTo>
                  <a:cubicBezTo>
                    <a:pt x="10007" y="213"/>
                    <a:pt x="8673" y="1614"/>
                    <a:pt x="8706" y="3448"/>
                  </a:cubicBezTo>
                  <a:cubicBezTo>
                    <a:pt x="8740" y="5316"/>
                    <a:pt x="7539" y="5850"/>
                    <a:pt x="6438" y="6784"/>
                  </a:cubicBezTo>
                  <a:cubicBezTo>
                    <a:pt x="5337" y="7752"/>
                    <a:pt x="4904" y="9153"/>
                    <a:pt x="4703" y="10554"/>
                  </a:cubicBezTo>
                  <a:cubicBezTo>
                    <a:pt x="4370" y="12722"/>
                    <a:pt x="1534" y="12321"/>
                    <a:pt x="767" y="14189"/>
                  </a:cubicBezTo>
                  <a:cubicBezTo>
                    <a:pt x="0" y="16024"/>
                    <a:pt x="1568" y="18459"/>
                    <a:pt x="4036" y="19026"/>
                  </a:cubicBezTo>
                  <a:cubicBezTo>
                    <a:pt x="5087" y="19268"/>
                    <a:pt x="6004" y="19467"/>
                    <a:pt x="6842" y="19467"/>
                  </a:cubicBezTo>
                  <a:cubicBezTo>
                    <a:pt x="7975" y="19467"/>
                    <a:pt x="8963" y="19104"/>
                    <a:pt x="9940" y="17992"/>
                  </a:cubicBezTo>
                  <a:cubicBezTo>
                    <a:pt x="11642" y="15924"/>
                    <a:pt x="8773" y="14223"/>
                    <a:pt x="10307" y="12422"/>
                  </a:cubicBezTo>
                  <a:cubicBezTo>
                    <a:pt x="11341" y="11154"/>
                    <a:pt x="12576" y="9720"/>
                    <a:pt x="12275" y="8252"/>
                  </a:cubicBezTo>
                  <a:cubicBezTo>
                    <a:pt x="11975" y="6751"/>
                    <a:pt x="11241" y="5617"/>
                    <a:pt x="11808" y="4016"/>
                  </a:cubicBezTo>
                  <a:cubicBezTo>
                    <a:pt x="12512" y="2192"/>
                    <a:pt x="12418" y="0"/>
                    <a:pt x="1135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g2cd0069c37a_0_29"/>
            <p:cNvSpPr/>
            <p:nvPr/>
          </p:nvSpPr>
          <p:spPr>
            <a:xfrm flipH="1">
              <a:off x="7305346" y="1733081"/>
              <a:ext cx="272638" cy="165934"/>
            </a:xfrm>
            <a:custGeom>
              <a:avLst/>
              <a:gdLst/>
              <a:ahLst/>
              <a:cxnLst/>
              <a:rect l="l" t="t" r="r" b="b"/>
              <a:pathLst>
                <a:path w="10676" h="6172" extrusionOk="0">
                  <a:moveTo>
                    <a:pt x="1" y="1"/>
                  </a:moveTo>
                  <a:lnTo>
                    <a:pt x="701" y="6172"/>
                  </a:lnTo>
                  <a:lnTo>
                    <a:pt x="9975" y="6172"/>
                  </a:lnTo>
                  <a:lnTo>
                    <a:pt x="106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g2cd0069c37a_0_29"/>
            <p:cNvSpPr/>
            <p:nvPr/>
          </p:nvSpPr>
          <p:spPr>
            <a:xfrm flipH="1">
              <a:off x="7287470" y="1726817"/>
              <a:ext cx="307548" cy="35891"/>
            </a:xfrm>
            <a:custGeom>
              <a:avLst/>
              <a:gdLst/>
              <a:ahLst/>
              <a:cxnLst/>
              <a:rect l="l" t="t" r="r" b="b"/>
              <a:pathLst>
                <a:path w="12043" h="1335" extrusionOk="0">
                  <a:moveTo>
                    <a:pt x="1" y="0"/>
                  </a:moveTo>
                  <a:lnTo>
                    <a:pt x="1" y="1335"/>
                  </a:lnTo>
                  <a:lnTo>
                    <a:pt x="12043" y="1335"/>
                  </a:lnTo>
                  <a:lnTo>
                    <a:pt x="1204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06"/>
                                        </p:tgtEl>
                                        <p:attrNameLst>
                                          <p:attrName>style.visibility</p:attrName>
                                        </p:attrNameLst>
                                      </p:cBhvr>
                                      <p:to>
                                        <p:strVal val="visible"/>
                                      </p:to>
                                    </p:set>
                                    <p:animEffect transition="in" filter="fade">
                                      <p:cBhvr>
                                        <p:cTn id="7" dur="1000"/>
                                        <p:tgtEl>
                                          <p:spTgt spid="1606"/>
                                        </p:tgtEl>
                                      </p:cBhvr>
                                    </p:animEffect>
                                  </p:childTnLst>
                                </p:cTn>
                              </p:par>
                              <p:par>
                                <p:cTn id="8" presetID="10" presetClass="entr" presetSubtype="0" fill="hold" nodeType="withEffect">
                                  <p:stCondLst>
                                    <p:cond delay="0"/>
                                  </p:stCondLst>
                                  <p:childTnLst>
                                    <p:set>
                                      <p:cBhvr>
                                        <p:cTn id="9" dur="1" fill="hold">
                                          <p:stCondLst>
                                            <p:cond delay="0"/>
                                          </p:stCondLst>
                                        </p:cTn>
                                        <p:tgtEl>
                                          <p:spTgt spid="1607"/>
                                        </p:tgtEl>
                                        <p:attrNameLst>
                                          <p:attrName>style.visibility</p:attrName>
                                        </p:attrNameLst>
                                      </p:cBhvr>
                                      <p:to>
                                        <p:strVal val="visible"/>
                                      </p:to>
                                    </p:set>
                                    <p:animEffect transition="in" filter="fade">
                                      <p:cBhvr>
                                        <p:cTn id="10" dur="1000"/>
                                        <p:tgtEl>
                                          <p:spTgt spid="1607"/>
                                        </p:tgtEl>
                                      </p:cBhvr>
                                    </p:animEffect>
                                  </p:childTnLst>
                                </p:cTn>
                              </p:par>
                              <p:par>
                                <p:cTn id="11" presetID="10" presetClass="entr" presetSubtype="0" fill="hold" nodeType="withEffect">
                                  <p:stCondLst>
                                    <p:cond delay="0"/>
                                  </p:stCondLst>
                                  <p:childTnLst>
                                    <p:set>
                                      <p:cBhvr>
                                        <p:cTn id="12" dur="1" fill="hold">
                                          <p:stCondLst>
                                            <p:cond delay="0"/>
                                          </p:stCondLst>
                                        </p:cTn>
                                        <p:tgtEl>
                                          <p:spTgt spid="1605"/>
                                        </p:tgtEl>
                                        <p:attrNameLst>
                                          <p:attrName>style.visibility</p:attrName>
                                        </p:attrNameLst>
                                      </p:cBhvr>
                                      <p:to>
                                        <p:strVal val="visible"/>
                                      </p:to>
                                    </p:set>
                                    <p:animEffect transition="in" filter="fade">
                                      <p:cBhvr>
                                        <p:cTn id="13" dur="1000"/>
                                        <p:tgtEl>
                                          <p:spTgt spid="1605"/>
                                        </p:tgtEl>
                                      </p:cBhvr>
                                    </p:animEffect>
                                  </p:childTnLst>
                                </p:cTn>
                              </p:par>
                              <p:par>
                                <p:cTn id="14" presetID="23" presetClass="entr" presetSubtype="16" fill="hold" nodeType="withEffect">
                                  <p:stCondLst>
                                    <p:cond delay="0"/>
                                  </p:stCondLst>
                                  <p:childTnLst>
                                    <p:set>
                                      <p:cBhvr>
                                        <p:cTn id="15" dur="1" fill="hold">
                                          <p:stCondLst>
                                            <p:cond delay="0"/>
                                          </p:stCondLst>
                                        </p:cTn>
                                        <p:tgtEl>
                                          <p:spTgt spid="1608"/>
                                        </p:tgtEl>
                                        <p:attrNameLst>
                                          <p:attrName>style.visibility</p:attrName>
                                        </p:attrNameLst>
                                      </p:cBhvr>
                                      <p:to>
                                        <p:strVal val="visible"/>
                                      </p:to>
                                    </p:set>
                                    <p:anim calcmode="lin" valueType="num">
                                      <p:cBhvr additive="base">
                                        <p:cTn id="16" dur="1000"/>
                                        <p:tgtEl>
                                          <p:spTgt spid="1608"/>
                                        </p:tgtEl>
                                        <p:attrNameLst>
                                          <p:attrName>ppt_w</p:attrName>
                                        </p:attrNameLst>
                                      </p:cBhvr>
                                      <p:tavLst>
                                        <p:tav tm="0">
                                          <p:val>
                                            <p:strVal val="0"/>
                                          </p:val>
                                        </p:tav>
                                        <p:tav tm="100000">
                                          <p:val>
                                            <p:strVal val="#ppt_w"/>
                                          </p:val>
                                        </p:tav>
                                      </p:tavLst>
                                    </p:anim>
                                    <p:anim calcmode="lin" valueType="num">
                                      <p:cBhvr additive="base">
                                        <p:cTn id="17" dur="1000"/>
                                        <p:tgtEl>
                                          <p:spTgt spid="160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25"/>
        <p:cNvGrpSpPr/>
        <p:nvPr/>
      </p:nvGrpSpPr>
      <p:grpSpPr>
        <a:xfrm>
          <a:off x="0" y="0"/>
          <a:ext cx="0" cy="0"/>
          <a:chOff x="0" y="0"/>
          <a:chExt cx="0" cy="0"/>
        </a:xfrm>
      </p:grpSpPr>
      <p:sp>
        <p:nvSpPr>
          <p:cNvPr id="1626" name="Google Shape;1626;g2cd0069c37a_0_50"/>
          <p:cNvSpPr/>
          <p:nvPr/>
        </p:nvSpPr>
        <p:spPr>
          <a:xfrm>
            <a:off x="993775" y="4630950"/>
            <a:ext cx="2198529" cy="13514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g2cd0069c37a_0_50"/>
          <p:cNvSpPr txBox="1">
            <a:spLocks noGrp="1"/>
          </p:cNvSpPr>
          <p:nvPr>
            <p:ph type="title"/>
          </p:nvPr>
        </p:nvSpPr>
        <p:spPr>
          <a:xfrm>
            <a:off x="334475" y="380525"/>
            <a:ext cx="4897800" cy="698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sz="2800"/>
              <a:t>Linear Regression Model</a:t>
            </a:r>
            <a:endParaRPr sz="2800"/>
          </a:p>
        </p:txBody>
      </p:sp>
      <p:sp>
        <p:nvSpPr>
          <p:cNvPr id="1628" name="Google Shape;1628;g2cd0069c37a_0_50"/>
          <p:cNvSpPr txBox="1">
            <a:spLocks noGrp="1"/>
          </p:cNvSpPr>
          <p:nvPr>
            <p:ph type="subTitle" idx="1"/>
          </p:nvPr>
        </p:nvSpPr>
        <p:spPr>
          <a:xfrm>
            <a:off x="528900" y="1130838"/>
            <a:ext cx="5166900" cy="3448200"/>
          </a:xfrm>
          <a:prstGeom prst="rect">
            <a:avLst/>
          </a:prstGeom>
          <a:noFill/>
          <a:ln>
            <a:noFill/>
          </a:ln>
        </p:spPr>
        <p:txBody>
          <a:bodyPr spcFirstLastPara="1" wrap="square" lIns="91425" tIns="91425" rIns="91425" bIns="91425" anchor="t" anchorCtr="0">
            <a:noAutofit/>
          </a:bodyPr>
          <a:lstStyle/>
          <a:p>
            <a:pPr marL="457200" lvl="0" indent="-336550" algn="l" rtl="0">
              <a:lnSpc>
                <a:spcPct val="100000"/>
              </a:lnSpc>
              <a:spcBef>
                <a:spcPts val="0"/>
              </a:spcBef>
              <a:spcAft>
                <a:spcPts val="0"/>
              </a:spcAft>
              <a:buSzPts val="1700"/>
              <a:buChar char="●"/>
            </a:pPr>
            <a:r>
              <a:rPr lang="en" sz="1900"/>
              <a:t>Split data for train and test</a:t>
            </a:r>
            <a:endParaRPr sz="1900"/>
          </a:p>
          <a:p>
            <a:pPr marL="457200" lvl="0" indent="-336550" algn="l" rtl="0">
              <a:lnSpc>
                <a:spcPct val="100000"/>
              </a:lnSpc>
              <a:spcBef>
                <a:spcPts val="0"/>
              </a:spcBef>
              <a:spcAft>
                <a:spcPts val="0"/>
              </a:spcAft>
              <a:buSzPts val="1700"/>
              <a:buChar char="●"/>
            </a:pPr>
            <a:r>
              <a:rPr lang="en" sz="1900"/>
              <a:t>Split data into Numerical and Categorical features</a:t>
            </a:r>
            <a:endParaRPr sz="1900"/>
          </a:p>
          <a:p>
            <a:pPr marL="457200" lvl="0" indent="-336550" algn="l" rtl="0">
              <a:lnSpc>
                <a:spcPct val="100000"/>
              </a:lnSpc>
              <a:spcBef>
                <a:spcPts val="0"/>
              </a:spcBef>
              <a:spcAft>
                <a:spcPts val="0"/>
              </a:spcAft>
              <a:buSzPts val="1700"/>
              <a:buChar char="●"/>
            </a:pPr>
            <a:r>
              <a:rPr lang="en" sz="1900"/>
              <a:t>Create data transformation pipeline</a:t>
            </a:r>
            <a:endParaRPr sz="1900"/>
          </a:p>
          <a:p>
            <a:pPr marL="457200" lvl="0" indent="-336550" algn="l" rtl="0">
              <a:lnSpc>
                <a:spcPct val="100000"/>
              </a:lnSpc>
              <a:spcBef>
                <a:spcPts val="0"/>
              </a:spcBef>
              <a:spcAft>
                <a:spcPts val="0"/>
              </a:spcAft>
              <a:buSzPts val="1700"/>
              <a:buChar char="●"/>
            </a:pPr>
            <a:r>
              <a:rPr lang="en" sz="1900"/>
              <a:t>Fit the training data</a:t>
            </a:r>
            <a:endParaRPr sz="1900"/>
          </a:p>
          <a:p>
            <a:pPr marL="457200" lvl="0" indent="-336550" algn="l" rtl="0">
              <a:lnSpc>
                <a:spcPct val="100000"/>
              </a:lnSpc>
              <a:spcBef>
                <a:spcPts val="0"/>
              </a:spcBef>
              <a:spcAft>
                <a:spcPts val="0"/>
              </a:spcAft>
              <a:buSzPts val="1700"/>
              <a:buChar char="●"/>
            </a:pPr>
            <a:r>
              <a:rPr lang="en" sz="1900"/>
              <a:t>Transform the training and testing data</a:t>
            </a:r>
            <a:endParaRPr sz="1900"/>
          </a:p>
          <a:p>
            <a:pPr marL="457200" lvl="0" indent="-336550" algn="l" rtl="0">
              <a:lnSpc>
                <a:spcPct val="100000"/>
              </a:lnSpc>
              <a:spcBef>
                <a:spcPts val="0"/>
              </a:spcBef>
              <a:spcAft>
                <a:spcPts val="0"/>
              </a:spcAft>
              <a:buSzPts val="1700"/>
              <a:buChar char="●"/>
            </a:pPr>
            <a:r>
              <a:rPr lang="en" sz="1900"/>
              <a:t>Fit the data to the Linear Regression Model</a:t>
            </a:r>
            <a:endParaRPr sz="1900"/>
          </a:p>
          <a:p>
            <a:pPr marL="457200" lvl="0" indent="-336550" algn="l" rtl="0">
              <a:lnSpc>
                <a:spcPct val="100000"/>
              </a:lnSpc>
              <a:spcBef>
                <a:spcPts val="0"/>
              </a:spcBef>
              <a:spcAft>
                <a:spcPts val="0"/>
              </a:spcAft>
              <a:buSzPts val="1700"/>
              <a:buChar char="●"/>
            </a:pPr>
            <a:r>
              <a:rPr lang="en" sz="1900"/>
              <a:t>Create a function to distribute our plot</a:t>
            </a:r>
            <a:endParaRPr sz="1900"/>
          </a:p>
          <a:p>
            <a:pPr marL="457200" lvl="0" indent="-336550" algn="l" rtl="0">
              <a:lnSpc>
                <a:spcPct val="100000"/>
              </a:lnSpc>
              <a:spcBef>
                <a:spcPts val="0"/>
              </a:spcBef>
              <a:spcAft>
                <a:spcPts val="0"/>
              </a:spcAft>
              <a:buSzPts val="1700"/>
              <a:buChar char="●"/>
            </a:pPr>
            <a:r>
              <a:rPr lang="en" sz="1900"/>
              <a:t>Plot the predicted values using training data compared to the actual values of the training data</a:t>
            </a:r>
            <a:endParaRPr sz="1900"/>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grpSp>
        <p:nvGrpSpPr>
          <p:cNvPr id="1629" name="Google Shape;1629;g2cd0069c37a_0_50"/>
          <p:cNvGrpSpPr/>
          <p:nvPr/>
        </p:nvGrpSpPr>
        <p:grpSpPr>
          <a:xfrm>
            <a:off x="5856504" y="626822"/>
            <a:ext cx="1627628" cy="1026047"/>
            <a:chOff x="6243935" y="1160026"/>
            <a:chExt cx="1836638" cy="1157805"/>
          </a:xfrm>
        </p:grpSpPr>
        <p:sp>
          <p:nvSpPr>
            <p:cNvPr id="1630" name="Google Shape;1630;g2cd0069c37a_0_50"/>
            <p:cNvSpPr/>
            <p:nvPr/>
          </p:nvSpPr>
          <p:spPr>
            <a:xfrm flipH="1">
              <a:off x="6489258" y="1768973"/>
              <a:ext cx="575896" cy="130043"/>
            </a:xfrm>
            <a:custGeom>
              <a:avLst/>
              <a:gdLst/>
              <a:ahLst/>
              <a:cxnLst/>
              <a:rect l="l" t="t" r="r" b="b"/>
              <a:pathLst>
                <a:path w="22551" h="4837" extrusionOk="0">
                  <a:moveTo>
                    <a:pt x="1" y="0"/>
                  </a:moveTo>
                  <a:cubicBezTo>
                    <a:pt x="1" y="0"/>
                    <a:pt x="268" y="4837"/>
                    <a:pt x="11276" y="4837"/>
                  </a:cubicBezTo>
                  <a:cubicBezTo>
                    <a:pt x="22283" y="4837"/>
                    <a:pt x="22550" y="0"/>
                    <a:pt x="2255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g2cd0069c37a_0_50"/>
            <p:cNvSpPr/>
            <p:nvPr/>
          </p:nvSpPr>
          <p:spPr>
            <a:xfrm flipH="1">
              <a:off x="7543872"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g2cd0069c37a_0_50"/>
            <p:cNvSpPr/>
            <p:nvPr/>
          </p:nvSpPr>
          <p:spPr>
            <a:xfrm flipH="1">
              <a:off x="7589891"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g2cd0069c37a_0_50"/>
            <p:cNvSpPr/>
            <p:nvPr/>
          </p:nvSpPr>
          <p:spPr>
            <a:xfrm flipH="1">
              <a:off x="6434729"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g2cd0069c37a_0_50"/>
            <p:cNvSpPr/>
            <p:nvPr/>
          </p:nvSpPr>
          <p:spPr>
            <a:xfrm flipH="1">
              <a:off x="6480748"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g2cd0069c37a_0_50"/>
            <p:cNvSpPr/>
            <p:nvPr/>
          </p:nvSpPr>
          <p:spPr>
            <a:xfrm flipH="1">
              <a:off x="7773025" y="1898989"/>
              <a:ext cx="307548" cy="101383"/>
            </a:xfrm>
            <a:custGeom>
              <a:avLst/>
              <a:gdLst/>
              <a:ahLst/>
              <a:cxnLst/>
              <a:rect l="l" t="t" r="r" b="b"/>
              <a:pathLst>
                <a:path w="12043" h="3771" extrusionOk="0">
                  <a:moveTo>
                    <a:pt x="0" y="1"/>
                  </a:moveTo>
                  <a:lnTo>
                    <a:pt x="0" y="3770"/>
                  </a:lnTo>
                  <a:lnTo>
                    <a:pt x="12042" y="3770"/>
                  </a:lnTo>
                  <a:lnTo>
                    <a:pt x="1204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g2cd0069c37a_0_50"/>
            <p:cNvSpPr/>
            <p:nvPr/>
          </p:nvSpPr>
          <p:spPr>
            <a:xfrm flipH="1">
              <a:off x="6243935" y="1898989"/>
              <a:ext cx="1529109" cy="101383"/>
            </a:xfrm>
            <a:custGeom>
              <a:avLst/>
              <a:gdLst/>
              <a:ahLst/>
              <a:cxnLst/>
              <a:rect l="l" t="t" r="r" b="b"/>
              <a:pathLst>
                <a:path w="59877" h="3771" extrusionOk="0">
                  <a:moveTo>
                    <a:pt x="0" y="1"/>
                  </a:moveTo>
                  <a:lnTo>
                    <a:pt x="0" y="3770"/>
                  </a:lnTo>
                  <a:lnTo>
                    <a:pt x="59876" y="3770"/>
                  </a:lnTo>
                  <a:lnTo>
                    <a:pt x="59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g2cd0069c37a_0_50"/>
            <p:cNvSpPr/>
            <p:nvPr/>
          </p:nvSpPr>
          <p:spPr>
            <a:xfrm flipH="1">
              <a:off x="7335072" y="1160026"/>
              <a:ext cx="262500" cy="325120"/>
            </a:xfrm>
            <a:custGeom>
              <a:avLst/>
              <a:gdLst/>
              <a:ahLst/>
              <a:cxnLst/>
              <a:rect l="l" t="t" r="r" b="b"/>
              <a:pathLst>
                <a:path w="10279" h="12093" extrusionOk="0">
                  <a:moveTo>
                    <a:pt x="3603" y="1"/>
                  </a:moveTo>
                  <a:lnTo>
                    <a:pt x="3603" y="1"/>
                  </a:lnTo>
                  <a:cubicBezTo>
                    <a:pt x="3970" y="6639"/>
                    <a:pt x="1" y="11309"/>
                    <a:pt x="5438" y="12076"/>
                  </a:cubicBezTo>
                  <a:cubicBezTo>
                    <a:pt x="5526" y="12087"/>
                    <a:pt x="5614" y="12093"/>
                    <a:pt x="5700" y="12093"/>
                  </a:cubicBezTo>
                  <a:cubicBezTo>
                    <a:pt x="8643" y="12093"/>
                    <a:pt x="10279" y="5575"/>
                    <a:pt x="360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g2cd0069c37a_0_50"/>
            <p:cNvSpPr/>
            <p:nvPr/>
          </p:nvSpPr>
          <p:spPr>
            <a:xfrm flipH="1">
              <a:off x="7288954" y="1360696"/>
              <a:ext cx="432146" cy="402092"/>
            </a:xfrm>
            <a:custGeom>
              <a:avLst/>
              <a:gdLst/>
              <a:ahLst/>
              <a:cxnLst/>
              <a:rect l="l" t="t" r="r" b="b"/>
              <a:pathLst>
                <a:path w="16922" h="14956" extrusionOk="0">
                  <a:moveTo>
                    <a:pt x="1421" y="1"/>
                  </a:moveTo>
                  <a:cubicBezTo>
                    <a:pt x="961" y="1"/>
                    <a:pt x="487" y="14"/>
                    <a:pt x="1" y="42"/>
                  </a:cubicBezTo>
                  <a:cubicBezTo>
                    <a:pt x="4918" y="6634"/>
                    <a:pt x="4933" y="14956"/>
                    <a:pt x="8945" y="14956"/>
                  </a:cubicBezTo>
                  <a:cubicBezTo>
                    <a:pt x="9886" y="14956"/>
                    <a:pt x="11047" y="14498"/>
                    <a:pt x="12543" y="13452"/>
                  </a:cubicBezTo>
                  <a:cubicBezTo>
                    <a:pt x="16922" y="10393"/>
                    <a:pt x="14184" y="1"/>
                    <a:pt x="1421"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g2cd0069c37a_0_50"/>
            <p:cNvSpPr/>
            <p:nvPr/>
          </p:nvSpPr>
          <p:spPr>
            <a:xfrm flipH="1">
              <a:off x="7133272" y="1477323"/>
              <a:ext cx="372745" cy="292509"/>
            </a:xfrm>
            <a:custGeom>
              <a:avLst/>
              <a:gdLst/>
              <a:ahLst/>
              <a:cxnLst/>
              <a:rect l="l" t="t" r="r" b="b"/>
              <a:pathLst>
                <a:path w="14596" h="10880" extrusionOk="0">
                  <a:moveTo>
                    <a:pt x="10183" y="1"/>
                  </a:moveTo>
                  <a:cubicBezTo>
                    <a:pt x="2681" y="1"/>
                    <a:pt x="1" y="6296"/>
                    <a:pt x="2553" y="9047"/>
                  </a:cubicBezTo>
                  <a:cubicBezTo>
                    <a:pt x="3747" y="10340"/>
                    <a:pt x="4707" y="10880"/>
                    <a:pt x="5551" y="10880"/>
                  </a:cubicBezTo>
                  <a:cubicBezTo>
                    <a:pt x="8388" y="10880"/>
                    <a:pt x="9917" y="4780"/>
                    <a:pt x="14595" y="641"/>
                  </a:cubicBezTo>
                  <a:cubicBezTo>
                    <a:pt x="12976" y="196"/>
                    <a:pt x="11505" y="1"/>
                    <a:pt x="101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g2cd0069c37a_0_50"/>
            <p:cNvSpPr/>
            <p:nvPr/>
          </p:nvSpPr>
          <p:spPr>
            <a:xfrm flipH="1">
              <a:off x="7284916" y="1260146"/>
              <a:ext cx="321160" cy="523370"/>
            </a:xfrm>
            <a:custGeom>
              <a:avLst/>
              <a:gdLst/>
              <a:ahLst/>
              <a:cxnLst/>
              <a:rect l="l" t="t" r="r" b="b"/>
              <a:pathLst>
                <a:path w="12576" h="19467" extrusionOk="0">
                  <a:moveTo>
                    <a:pt x="11350" y="0"/>
                  </a:moveTo>
                  <a:cubicBezTo>
                    <a:pt x="11305" y="0"/>
                    <a:pt x="11257" y="4"/>
                    <a:pt x="11208" y="13"/>
                  </a:cubicBezTo>
                  <a:cubicBezTo>
                    <a:pt x="10007" y="213"/>
                    <a:pt x="8673" y="1614"/>
                    <a:pt x="8706" y="3448"/>
                  </a:cubicBezTo>
                  <a:cubicBezTo>
                    <a:pt x="8740" y="5316"/>
                    <a:pt x="7539" y="5850"/>
                    <a:pt x="6438" y="6784"/>
                  </a:cubicBezTo>
                  <a:cubicBezTo>
                    <a:pt x="5337" y="7752"/>
                    <a:pt x="4904" y="9153"/>
                    <a:pt x="4703" y="10554"/>
                  </a:cubicBezTo>
                  <a:cubicBezTo>
                    <a:pt x="4370" y="12722"/>
                    <a:pt x="1534" y="12321"/>
                    <a:pt x="767" y="14189"/>
                  </a:cubicBezTo>
                  <a:cubicBezTo>
                    <a:pt x="0" y="16024"/>
                    <a:pt x="1568" y="18459"/>
                    <a:pt x="4036" y="19026"/>
                  </a:cubicBezTo>
                  <a:cubicBezTo>
                    <a:pt x="5087" y="19268"/>
                    <a:pt x="6004" y="19467"/>
                    <a:pt x="6842" y="19467"/>
                  </a:cubicBezTo>
                  <a:cubicBezTo>
                    <a:pt x="7975" y="19467"/>
                    <a:pt x="8963" y="19104"/>
                    <a:pt x="9940" y="17992"/>
                  </a:cubicBezTo>
                  <a:cubicBezTo>
                    <a:pt x="11642" y="15924"/>
                    <a:pt x="8773" y="14223"/>
                    <a:pt x="10307" y="12422"/>
                  </a:cubicBezTo>
                  <a:cubicBezTo>
                    <a:pt x="11341" y="11154"/>
                    <a:pt x="12576" y="9720"/>
                    <a:pt x="12275" y="8252"/>
                  </a:cubicBezTo>
                  <a:cubicBezTo>
                    <a:pt x="11975" y="6751"/>
                    <a:pt x="11241" y="5617"/>
                    <a:pt x="11808" y="4016"/>
                  </a:cubicBezTo>
                  <a:cubicBezTo>
                    <a:pt x="12512" y="2192"/>
                    <a:pt x="12418" y="0"/>
                    <a:pt x="1135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g2cd0069c37a_0_50"/>
            <p:cNvSpPr/>
            <p:nvPr/>
          </p:nvSpPr>
          <p:spPr>
            <a:xfrm flipH="1">
              <a:off x="7305346" y="1733081"/>
              <a:ext cx="272638" cy="165934"/>
            </a:xfrm>
            <a:custGeom>
              <a:avLst/>
              <a:gdLst/>
              <a:ahLst/>
              <a:cxnLst/>
              <a:rect l="l" t="t" r="r" b="b"/>
              <a:pathLst>
                <a:path w="10676" h="6172" extrusionOk="0">
                  <a:moveTo>
                    <a:pt x="1" y="1"/>
                  </a:moveTo>
                  <a:lnTo>
                    <a:pt x="701" y="6172"/>
                  </a:lnTo>
                  <a:lnTo>
                    <a:pt x="9975" y="6172"/>
                  </a:lnTo>
                  <a:lnTo>
                    <a:pt x="106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g2cd0069c37a_0_50"/>
            <p:cNvSpPr/>
            <p:nvPr/>
          </p:nvSpPr>
          <p:spPr>
            <a:xfrm flipH="1">
              <a:off x="7287470" y="1726817"/>
              <a:ext cx="307548" cy="35891"/>
            </a:xfrm>
            <a:custGeom>
              <a:avLst/>
              <a:gdLst/>
              <a:ahLst/>
              <a:cxnLst/>
              <a:rect l="l" t="t" r="r" b="b"/>
              <a:pathLst>
                <a:path w="12043" h="1335" extrusionOk="0">
                  <a:moveTo>
                    <a:pt x="1" y="0"/>
                  </a:moveTo>
                  <a:lnTo>
                    <a:pt x="1" y="1335"/>
                  </a:lnTo>
                  <a:lnTo>
                    <a:pt x="12043" y="1335"/>
                  </a:lnTo>
                  <a:lnTo>
                    <a:pt x="1204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28"/>
                                        </p:tgtEl>
                                        <p:attrNameLst>
                                          <p:attrName>style.visibility</p:attrName>
                                        </p:attrNameLst>
                                      </p:cBhvr>
                                      <p:to>
                                        <p:strVal val="visible"/>
                                      </p:to>
                                    </p:set>
                                    <p:animEffect transition="in" filter="fade">
                                      <p:cBhvr>
                                        <p:cTn id="7" dur="1000"/>
                                        <p:tgtEl>
                                          <p:spTgt spid="1628"/>
                                        </p:tgtEl>
                                      </p:cBhvr>
                                    </p:animEffect>
                                  </p:childTnLst>
                                </p:cTn>
                              </p:par>
                              <p:par>
                                <p:cTn id="8" presetID="10" presetClass="entr" presetSubtype="0" fill="hold" nodeType="withEffect">
                                  <p:stCondLst>
                                    <p:cond delay="0"/>
                                  </p:stCondLst>
                                  <p:childTnLst>
                                    <p:set>
                                      <p:cBhvr>
                                        <p:cTn id="9" dur="1" fill="hold">
                                          <p:stCondLst>
                                            <p:cond delay="0"/>
                                          </p:stCondLst>
                                        </p:cTn>
                                        <p:tgtEl>
                                          <p:spTgt spid="1627"/>
                                        </p:tgtEl>
                                        <p:attrNameLst>
                                          <p:attrName>style.visibility</p:attrName>
                                        </p:attrNameLst>
                                      </p:cBhvr>
                                      <p:to>
                                        <p:strVal val="visible"/>
                                      </p:to>
                                    </p:set>
                                    <p:animEffect transition="in" filter="fade">
                                      <p:cBhvr>
                                        <p:cTn id="10" dur="1000"/>
                                        <p:tgtEl>
                                          <p:spTgt spid="1627"/>
                                        </p:tgtEl>
                                      </p:cBhvr>
                                    </p:animEffect>
                                  </p:childTnLst>
                                </p:cTn>
                              </p:par>
                              <p:par>
                                <p:cTn id="11" presetID="23" presetClass="entr" presetSubtype="16" fill="hold" nodeType="withEffect">
                                  <p:stCondLst>
                                    <p:cond delay="0"/>
                                  </p:stCondLst>
                                  <p:childTnLst>
                                    <p:set>
                                      <p:cBhvr>
                                        <p:cTn id="12" dur="1" fill="hold">
                                          <p:stCondLst>
                                            <p:cond delay="0"/>
                                          </p:stCondLst>
                                        </p:cTn>
                                        <p:tgtEl>
                                          <p:spTgt spid="1629"/>
                                        </p:tgtEl>
                                        <p:attrNameLst>
                                          <p:attrName>style.visibility</p:attrName>
                                        </p:attrNameLst>
                                      </p:cBhvr>
                                      <p:to>
                                        <p:strVal val="visible"/>
                                      </p:to>
                                    </p:set>
                                    <p:anim calcmode="lin" valueType="num">
                                      <p:cBhvr additive="base">
                                        <p:cTn id="13" dur="1000"/>
                                        <p:tgtEl>
                                          <p:spTgt spid="1629"/>
                                        </p:tgtEl>
                                        <p:attrNameLst>
                                          <p:attrName>ppt_w</p:attrName>
                                        </p:attrNameLst>
                                      </p:cBhvr>
                                      <p:tavLst>
                                        <p:tav tm="0">
                                          <p:val>
                                            <p:strVal val="0"/>
                                          </p:val>
                                        </p:tav>
                                        <p:tav tm="100000">
                                          <p:val>
                                            <p:strVal val="#ppt_w"/>
                                          </p:val>
                                        </p:tav>
                                      </p:tavLst>
                                    </p:anim>
                                    <p:anim calcmode="lin" valueType="num">
                                      <p:cBhvr additive="base">
                                        <p:cTn id="14" dur="1000"/>
                                        <p:tgtEl>
                                          <p:spTgt spid="162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46"/>
        <p:cNvGrpSpPr/>
        <p:nvPr/>
      </p:nvGrpSpPr>
      <p:grpSpPr>
        <a:xfrm>
          <a:off x="0" y="0"/>
          <a:ext cx="0" cy="0"/>
          <a:chOff x="0" y="0"/>
          <a:chExt cx="0" cy="0"/>
        </a:xfrm>
      </p:grpSpPr>
      <p:sp>
        <p:nvSpPr>
          <p:cNvPr id="1647" name="Google Shape;1647;g2cd0069c37a_0_71"/>
          <p:cNvSpPr/>
          <p:nvPr/>
        </p:nvSpPr>
        <p:spPr>
          <a:xfrm>
            <a:off x="993775" y="4630950"/>
            <a:ext cx="2198529" cy="135148"/>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g2cd0069c37a_0_71"/>
          <p:cNvSpPr txBox="1">
            <a:spLocks noGrp="1"/>
          </p:cNvSpPr>
          <p:nvPr>
            <p:ph type="title"/>
          </p:nvPr>
        </p:nvSpPr>
        <p:spPr>
          <a:xfrm>
            <a:off x="334475" y="380525"/>
            <a:ext cx="5719200" cy="698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lt1"/>
              </a:buClr>
              <a:buSzPts val="1100"/>
              <a:buFont typeface="Arial"/>
              <a:buNone/>
            </a:pPr>
            <a:r>
              <a:rPr lang="en" sz="2800"/>
              <a:t>Polynomial Regression Model</a:t>
            </a:r>
            <a:endParaRPr sz="2800"/>
          </a:p>
        </p:txBody>
      </p:sp>
      <p:sp>
        <p:nvSpPr>
          <p:cNvPr id="1649" name="Google Shape;1649;g2cd0069c37a_0_71"/>
          <p:cNvSpPr txBox="1">
            <a:spLocks noGrp="1"/>
          </p:cNvSpPr>
          <p:nvPr>
            <p:ph type="subTitle" idx="1"/>
          </p:nvPr>
        </p:nvSpPr>
        <p:spPr>
          <a:xfrm>
            <a:off x="528900" y="1256725"/>
            <a:ext cx="5166900" cy="3448200"/>
          </a:xfrm>
          <a:prstGeom prst="rect">
            <a:avLst/>
          </a:prstGeom>
          <a:noFill/>
          <a:ln>
            <a:noFill/>
          </a:ln>
        </p:spPr>
        <p:txBody>
          <a:bodyPr spcFirstLastPara="1" wrap="square" lIns="91425" tIns="91425" rIns="91425" bIns="91425" anchor="t" anchorCtr="0">
            <a:noAutofit/>
          </a:bodyPr>
          <a:lstStyle/>
          <a:p>
            <a:pPr marL="457200" lvl="0" indent="-336550" algn="l" rtl="0">
              <a:lnSpc>
                <a:spcPct val="100000"/>
              </a:lnSpc>
              <a:spcBef>
                <a:spcPts val="0"/>
              </a:spcBef>
              <a:spcAft>
                <a:spcPts val="0"/>
              </a:spcAft>
              <a:buSzPts val="1700"/>
              <a:buChar char="●"/>
            </a:pPr>
            <a:r>
              <a:rPr lang="en" sz="1900"/>
              <a:t>Define model_evaluation</a:t>
            </a:r>
            <a:endParaRPr sz="1900"/>
          </a:p>
          <a:p>
            <a:pPr marL="457200" lvl="0" indent="-349250" algn="l" rtl="0">
              <a:lnSpc>
                <a:spcPct val="100000"/>
              </a:lnSpc>
              <a:spcBef>
                <a:spcPts val="0"/>
              </a:spcBef>
              <a:spcAft>
                <a:spcPts val="0"/>
              </a:spcAft>
              <a:buSzPts val="1900"/>
              <a:buChar char="●"/>
            </a:pPr>
            <a:r>
              <a:rPr lang="en" sz="1900"/>
              <a:t>Predict data using X Train and X Test</a:t>
            </a:r>
            <a:endParaRPr sz="1900"/>
          </a:p>
          <a:p>
            <a:pPr marL="457200" lvl="0" indent="-349250" algn="l" rtl="0">
              <a:lnSpc>
                <a:spcPct val="100000"/>
              </a:lnSpc>
              <a:spcBef>
                <a:spcPts val="0"/>
              </a:spcBef>
              <a:spcAft>
                <a:spcPts val="0"/>
              </a:spcAft>
              <a:buSzPts val="1900"/>
              <a:buChar char="●"/>
            </a:pPr>
            <a:r>
              <a:rPr lang="en" sz="1900"/>
              <a:t>Tune our parameters</a:t>
            </a:r>
            <a:endParaRPr sz="1900"/>
          </a:p>
          <a:p>
            <a:pPr marL="914400" lvl="1" indent="-323850" algn="l" rtl="0">
              <a:lnSpc>
                <a:spcPct val="100000"/>
              </a:lnSpc>
              <a:spcBef>
                <a:spcPts val="0"/>
              </a:spcBef>
              <a:spcAft>
                <a:spcPts val="0"/>
              </a:spcAft>
              <a:buSzPts val="1500"/>
              <a:buChar char="○"/>
            </a:pPr>
            <a:r>
              <a:rPr lang="en" sz="1500"/>
              <a:t>Function to find best set of hyperparameters to optimize performance</a:t>
            </a:r>
            <a:endParaRPr sz="1500"/>
          </a:p>
          <a:p>
            <a:pPr marL="457200" lvl="0" indent="-349250" algn="l" rtl="0">
              <a:lnSpc>
                <a:spcPct val="100000"/>
              </a:lnSpc>
              <a:spcBef>
                <a:spcPts val="0"/>
              </a:spcBef>
              <a:spcAft>
                <a:spcPts val="0"/>
              </a:spcAft>
              <a:buSzPts val="1900"/>
              <a:buChar char="●"/>
            </a:pPr>
            <a:r>
              <a:rPr lang="en" sz="1900"/>
              <a:t>Fit the data to the Polynomial Regression Model</a:t>
            </a:r>
            <a:endParaRPr sz="1900"/>
          </a:p>
          <a:p>
            <a:pPr marL="457200" lvl="0" indent="-349250" algn="l" rtl="0">
              <a:lnSpc>
                <a:spcPct val="100000"/>
              </a:lnSpc>
              <a:spcBef>
                <a:spcPts val="0"/>
              </a:spcBef>
              <a:spcAft>
                <a:spcPts val="0"/>
              </a:spcAft>
              <a:buSzPts val="1900"/>
              <a:buChar char="●"/>
            </a:pPr>
            <a:r>
              <a:rPr lang="en" sz="1900"/>
              <a:t>Use our best parameter</a:t>
            </a:r>
            <a:endParaRPr sz="1900"/>
          </a:p>
          <a:p>
            <a:pPr marL="457200" lvl="0" indent="-349250" algn="l" rtl="0">
              <a:lnSpc>
                <a:spcPct val="100000"/>
              </a:lnSpc>
              <a:spcBef>
                <a:spcPts val="0"/>
              </a:spcBef>
              <a:spcAft>
                <a:spcPts val="0"/>
              </a:spcAft>
              <a:buSzPts val="1900"/>
              <a:buChar char="●"/>
            </a:pPr>
            <a:r>
              <a:rPr lang="en" sz="1900"/>
              <a:t>Test for training accuracy</a:t>
            </a:r>
            <a:endParaRPr sz="1900"/>
          </a:p>
          <a:p>
            <a:pPr marL="457200" lvl="0" indent="-349250" algn="l" rtl="0">
              <a:lnSpc>
                <a:spcPct val="100000"/>
              </a:lnSpc>
              <a:spcBef>
                <a:spcPts val="0"/>
              </a:spcBef>
              <a:spcAft>
                <a:spcPts val="0"/>
              </a:spcAft>
              <a:buSzPts val="1900"/>
              <a:buChar char="●"/>
            </a:pPr>
            <a:r>
              <a:rPr lang="en" sz="1900"/>
              <a:t>Plot predicted values compared to actual</a:t>
            </a:r>
            <a:endParaRPr sz="1900"/>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grpSp>
        <p:nvGrpSpPr>
          <p:cNvPr id="1650" name="Google Shape;1650;g2cd0069c37a_0_71"/>
          <p:cNvGrpSpPr/>
          <p:nvPr/>
        </p:nvGrpSpPr>
        <p:grpSpPr>
          <a:xfrm>
            <a:off x="5856504" y="626822"/>
            <a:ext cx="1627628" cy="1026047"/>
            <a:chOff x="6243935" y="1160026"/>
            <a:chExt cx="1836638" cy="1157805"/>
          </a:xfrm>
        </p:grpSpPr>
        <p:sp>
          <p:nvSpPr>
            <p:cNvPr id="1651" name="Google Shape;1651;g2cd0069c37a_0_71"/>
            <p:cNvSpPr/>
            <p:nvPr/>
          </p:nvSpPr>
          <p:spPr>
            <a:xfrm flipH="1">
              <a:off x="6489258" y="1768973"/>
              <a:ext cx="575896" cy="130043"/>
            </a:xfrm>
            <a:custGeom>
              <a:avLst/>
              <a:gdLst/>
              <a:ahLst/>
              <a:cxnLst/>
              <a:rect l="l" t="t" r="r" b="b"/>
              <a:pathLst>
                <a:path w="22551" h="4837" extrusionOk="0">
                  <a:moveTo>
                    <a:pt x="1" y="0"/>
                  </a:moveTo>
                  <a:cubicBezTo>
                    <a:pt x="1" y="0"/>
                    <a:pt x="268" y="4837"/>
                    <a:pt x="11276" y="4837"/>
                  </a:cubicBezTo>
                  <a:cubicBezTo>
                    <a:pt x="22283" y="4837"/>
                    <a:pt x="22550" y="0"/>
                    <a:pt x="2255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g2cd0069c37a_0_71"/>
            <p:cNvSpPr/>
            <p:nvPr/>
          </p:nvSpPr>
          <p:spPr>
            <a:xfrm flipH="1">
              <a:off x="7543872"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g2cd0069c37a_0_71"/>
            <p:cNvSpPr/>
            <p:nvPr/>
          </p:nvSpPr>
          <p:spPr>
            <a:xfrm flipH="1">
              <a:off x="7589891"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g2cd0069c37a_0_71"/>
            <p:cNvSpPr/>
            <p:nvPr/>
          </p:nvSpPr>
          <p:spPr>
            <a:xfrm flipH="1">
              <a:off x="6434729" y="1994055"/>
              <a:ext cx="328846" cy="323776"/>
            </a:xfrm>
            <a:custGeom>
              <a:avLst/>
              <a:gdLst/>
              <a:ahLst/>
              <a:cxnLst/>
              <a:rect l="l" t="t" r="r" b="b"/>
              <a:pathLst>
                <a:path w="12877" h="12043" extrusionOk="0">
                  <a:moveTo>
                    <a:pt x="1802" y="1"/>
                  </a:moveTo>
                  <a:lnTo>
                    <a:pt x="0" y="12043"/>
                  </a:lnTo>
                  <a:lnTo>
                    <a:pt x="1802" y="12043"/>
                  </a:lnTo>
                  <a:lnTo>
                    <a:pt x="12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g2cd0069c37a_0_71"/>
            <p:cNvSpPr/>
            <p:nvPr/>
          </p:nvSpPr>
          <p:spPr>
            <a:xfrm flipH="1">
              <a:off x="6480748" y="1994055"/>
              <a:ext cx="282828" cy="323776"/>
            </a:xfrm>
            <a:custGeom>
              <a:avLst/>
              <a:gdLst/>
              <a:ahLst/>
              <a:cxnLst/>
              <a:rect l="l" t="t" r="r" b="b"/>
              <a:pathLst>
                <a:path w="11075" h="12043" extrusionOk="0">
                  <a:moveTo>
                    <a:pt x="0" y="1"/>
                  </a:moveTo>
                  <a:lnTo>
                    <a:pt x="0" y="12043"/>
                  </a:lnTo>
                  <a:lnTo>
                    <a:pt x="110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g2cd0069c37a_0_71"/>
            <p:cNvSpPr/>
            <p:nvPr/>
          </p:nvSpPr>
          <p:spPr>
            <a:xfrm flipH="1">
              <a:off x="7773025" y="1898989"/>
              <a:ext cx="307548" cy="101383"/>
            </a:xfrm>
            <a:custGeom>
              <a:avLst/>
              <a:gdLst/>
              <a:ahLst/>
              <a:cxnLst/>
              <a:rect l="l" t="t" r="r" b="b"/>
              <a:pathLst>
                <a:path w="12043" h="3771" extrusionOk="0">
                  <a:moveTo>
                    <a:pt x="0" y="1"/>
                  </a:moveTo>
                  <a:lnTo>
                    <a:pt x="0" y="3770"/>
                  </a:lnTo>
                  <a:lnTo>
                    <a:pt x="12042" y="3770"/>
                  </a:lnTo>
                  <a:lnTo>
                    <a:pt x="1204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g2cd0069c37a_0_71"/>
            <p:cNvSpPr/>
            <p:nvPr/>
          </p:nvSpPr>
          <p:spPr>
            <a:xfrm flipH="1">
              <a:off x="6243935" y="1898989"/>
              <a:ext cx="1529109" cy="101383"/>
            </a:xfrm>
            <a:custGeom>
              <a:avLst/>
              <a:gdLst/>
              <a:ahLst/>
              <a:cxnLst/>
              <a:rect l="l" t="t" r="r" b="b"/>
              <a:pathLst>
                <a:path w="59877" h="3771" extrusionOk="0">
                  <a:moveTo>
                    <a:pt x="0" y="1"/>
                  </a:moveTo>
                  <a:lnTo>
                    <a:pt x="0" y="3770"/>
                  </a:lnTo>
                  <a:lnTo>
                    <a:pt x="59876" y="3770"/>
                  </a:lnTo>
                  <a:lnTo>
                    <a:pt x="5987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g2cd0069c37a_0_71"/>
            <p:cNvSpPr/>
            <p:nvPr/>
          </p:nvSpPr>
          <p:spPr>
            <a:xfrm flipH="1">
              <a:off x="7335072" y="1160026"/>
              <a:ext cx="262500" cy="325120"/>
            </a:xfrm>
            <a:custGeom>
              <a:avLst/>
              <a:gdLst/>
              <a:ahLst/>
              <a:cxnLst/>
              <a:rect l="l" t="t" r="r" b="b"/>
              <a:pathLst>
                <a:path w="10279" h="12093" extrusionOk="0">
                  <a:moveTo>
                    <a:pt x="3603" y="1"/>
                  </a:moveTo>
                  <a:lnTo>
                    <a:pt x="3603" y="1"/>
                  </a:lnTo>
                  <a:cubicBezTo>
                    <a:pt x="3970" y="6639"/>
                    <a:pt x="1" y="11309"/>
                    <a:pt x="5438" y="12076"/>
                  </a:cubicBezTo>
                  <a:cubicBezTo>
                    <a:pt x="5526" y="12087"/>
                    <a:pt x="5614" y="12093"/>
                    <a:pt x="5700" y="12093"/>
                  </a:cubicBezTo>
                  <a:cubicBezTo>
                    <a:pt x="8643" y="12093"/>
                    <a:pt x="10279" y="5575"/>
                    <a:pt x="360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g2cd0069c37a_0_71"/>
            <p:cNvSpPr/>
            <p:nvPr/>
          </p:nvSpPr>
          <p:spPr>
            <a:xfrm flipH="1">
              <a:off x="7288954" y="1360696"/>
              <a:ext cx="432146" cy="402092"/>
            </a:xfrm>
            <a:custGeom>
              <a:avLst/>
              <a:gdLst/>
              <a:ahLst/>
              <a:cxnLst/>
              <a:rect l="l" t="t" r="r" b="b"/>
              <a:pathLst>
                <a:path w="16922" h="14956" extrusionOk="0">
                  <a:moveTo>
                    <a:pt x="1421" y="1"/>
                  </a:moveTo>
                  <a:cubicBezTo>
                    <a:pt x="961" y="1"/>
                    <a:pt x="487" y="14"/>
                    <a:pt x="1" y="42"/>
                  </a:cubicBezTo>
                  <a:cubicBezTo>
                    <a:pt x="4918" y="6634"/>
                    <a:pt x="4933" y="14956"/>
                    <a:pt x="8945" y="14956"/>
                  </a:cubicBezTo>
                  <a:cubicBezTo>
                    <a:pt x="9886" y="14956"/>
                    <a:pt x="11047" y="14498"/>
                    <a:pt x="12543" y="13452"/>
                  </a:cubicBezTo>
                  <a:cubicBezTo>
                    <a:pt x="16922" y="10393"/>
                    <a:pt x="14184" y="1"/>
                    <a:pt x="1421"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g2cd0069c37a_0_71"/>
            <p:cNvSpPr/>
            <p:nvPr/>
          </p:nvSpPr>
          <p:spPr>
            <a:xfrm flipH="1">
              <a:off x="7133272" y="1477323"/>
              <a:ext cx="372745" cy="292509"/>
            </a:xfrm>
            <a:custGeom>
              <a:avLst/>
              <a:gdLst/>
              <a:ahLst/>
              <a:cxnLst/>
              <a:rect l="l" t="t" r="r" b="b"/>
              <a:pathLst>
                <a:path w="14596" h="10880" extrusionOk="0">
                  <a:moveTo>
                    <a:pt x="10183" y="1"/>
                  </a:moveTo>
                  <a:cubicBezTo>
                    <a:pt x="2681" y="1"/>
                    <a:pt x="1" y="6296"/>
                    <a:pt x="2553" y="9047"/>
                  </a:cubicBezTo>
                  <a:cubicBezTo>
                    <a:pt x="3747" y="10340"/>
                    <a:pt x="4707" y="10880"/>
                    <a:pt x="5551" y="10880"/>
                  </a:cubicBezTo>
                  <a:cubicBezTo>
                    <a:pt x="8388" y="10880"/>
                    <a:pt x="9917" y="4780"/>
                    <a:pt x="14595" y="641"/>
                  </a:cubicBezTo>
                  <a:cubicBezTo>
                    <a:pt x="12976" y="196"/>
                    <a:pt x="11505" y="1"/>
                    <a:pt x="101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g2cd0069c37a_0_71"/>
            <p:cNvSpPr/>
            <p:nvPr/>
          </p:nvSpPr>
          <p:spPr>
            <a:xfrm flipH="1">
              <a:off x="7284916" y="1260146"/>
              <a:ext cx="321160" cy="523370"/>
            </a:xfrm>
            <a:custGeom>
              <a:avLst/>
              <a:gdLst/>
              <a:ahLst/>
              <a:cxnLst/>
              <a:rect l="l" t="t" r="r" b="b"/>
              <a:pathLst>
                <a:path w="12576" h="19467" extrusionOk="0">
                  <a:moveTo>
                    <a:pt x="11350" y="0"/>
                  </a:moveTo>
                  <a:cubicBezTo>
                    <a:pt x="11305" y="0"/>
                    <a:pt x="11257" y="4"/>
                    <a:pt x="11208" y="13"/>
                  </a:cubicBezTo>
                  <a:cubicBezTo>
                    <a:pt x="10007" y="213"/>
                    <a:pt x="8673" y="1614"/>
                    <a:pt x="8706" y="3448"/>
                  </a:cubicBezTo>
                  <a:cubicBezTo>
                    <a:pt x="8740" y="5316"/>
                    <a:pt x="7539" y="5850"/>
                    <a:pt x="6438" y="6784"/>
                  </a:cubicBezTo>
                  <a:cubicBezTo>
                    <a:pt x="5337" y="7752"/>
                    <a:pt x="4904" y="9153"/>
                    <a:pt x="4703" y="10554"/>
                  </a:cubicBezTo>
                  <a:cubicBezTo>
                    <a:pt x="4370" y="12722"/>
                    <a:pt x="1534" y="12321"/>
                    <a:pt x="767" y="14189"/>
                  </a:cubicBezTo>
                  <a:cubicBezTo>
                    <a:pt x="0" y="16024"/>
                    <a:pt x="1568" y="18459"/>
                    <a:pt x="4036" y="19026"/>
                  </a:cubicBezTo>
                  <a:cubicBezTo>
                    <a:pt x="5087" y="19268"/>
                    <a:pt x="6004" y="19467"/>
                    <a:pt x="6842" y="19467"/>
                  </a:cubicBezTo>
                  <a:cubicBezTo>
                    <a:pt x="7975" y="19467"/>
                    <a:pt x="8963" y="19104"/>
                    <a:pt x="9940" y="17992"/>
                  </a:cubicBezTo>
                  <a:cubicBezTo>
                    <a:pt x="11642" y="15924"/>
                    <a:pt x="8773" y="14223"/>
                    <a:pt x="10307" y="12422"/>
                  </a:cubicBezTo>
                  <a:cubicBezTo>
                    <a:pt x="11341" y="11154"/>
                    <a:pt x="12576" y="9720"/>
                    <a:pt x="12275" y="8252"/>
                  </a:cubicBezTo>
                  <a:cubicBezTo>
                    <a:pt x="11975" y="6751"/>
                    <a:pt x="11241" y="5617"/>
                    <a:pt x="11808" y="4016"/>
                  </a:cubicBezTo>
                  <a:cubicBezTo>
                    <a:pt x="12512" y="2192"/>
                    <a:pt x="12418" y="0"/>
                    <a:pt x="1135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g2cd0069c37a_0_71"/>
            <p:cNvSpPr/>
            <p:nvPr/>
          </p:nvSpPr>
          <p:spPr>
            <a:xfrm flipH="1">
              <a:off x="7305346" y="1733081"/>
              <a:ext cx="272638" cy="165934"/>
            </a:xfrm>
            <a:custGeom>
              <a:avLst/>
              <a:gdLst/>
              <a:ahLst/>
              <a:cxnLst/>
              <a:rect l="l" t="t" r="r" b="b"/>
              <a:pathLst>
                <a:path w="10676" h="6172" extrusionOk="0">
                  <a:moveTo>
                    <a:pt x="1" y="1"/>
                  </a:moveTo>
                  <a:lnTo>
                    <a:pt x="701" y="6172"/>
                  </a:lnTo>
                  <a:lnTo>
                    <a:pt x="9975" y="6172"/>
                  </a:lnTo>
                  <a:lnTo>
                    <a:pt x="1067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g2cd0069c37a_0_71"/>
            <p:cNvSpPr/>
            <p:nvPr/>
          </p:nvSpPr>
          <p:spPr>
            <a:xfrm flipH="1">
              <a:off x="7287470" y="1726817"/>
              <a:ext cx="307548" cy="35891"/>
            </a:xfrm>
            <a:custGeom>
              <a:avLst/>
              <a:gdLst/>
              <a:ahLst/>
              <a:cxnLst/>
              <a:rect l="l" t="t" r="r" b="b"/>
              <a:pathLst>
                <a:path w="12043" h="1335" extrusionOk="0">
                  <a:moveTo>
                    <a:pt x="1" y="0"/>
                  </a:moveTo>
                  <a:lnTo>
                    <a:pt x="1" y="1335"/>
                  </a:lnTo>
                  <a:lnTo>
                    <a:pt x="12043" y="1335"/>
                  </a:lnTo>
                  <a:lnTo>
                    <a:pt x="1204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49"/>
                                        </p:tgtEl>
                                        <p:attrNameLst>
                                          <p:attrName>style.visibility</p:attrName>
                                        </p:attrNameLst>
                                      </p:cBhvr>
                                      <p:to>
                                        <p:strVal val="visible"/>
                                      </p:to>
                                    </p:set>
                                    <p:animEffect transition="in" filter="fade">
                                      <p:cBhvr>
                                        <p:cTn id="7" dur="1000"/>
                                        <p:tgtEl>
                                          <p:spTgt spid="1649"/>
                                        </p:tgtEl>
                                      </p:cBhvr>
                                    </p:animEffect>
                                  </p:childTnLst>
                                </p:cTn>
                              </p:par>
                              <p:par>
                                <p:cTn id="8" presetID="10" presetClass="entr" presetSubtype="0" fill="hold" nodeType="withEffect">
                                  <p:stCondLst>
                                    <p:cond delay="0"/>
                                  </p:stCondLst>
                                  <p:childTnLst>
                                    <p:set>
                                      <p:cBhvr>
                                        <p:cTn id="9" dur="1" fill="hold">
                                          <p:stCondLst>
                                            <p:cond delay="0"/>
                                          </p:stCondLst>
                                        </p:cTn>
                                        <p:tgtEl>
                                          <p:spTgt spid="1648"/>
                                        </p:tgtEl>
                                        <p:attrNameLst>
                                          <p:attrName>style.visibility</p:attrName>
                                        </p:attrNameLst>
                                      </p:cBhvr>
                                      <p:to>
                                        <p:strVal val="visible"/>
                                      </p:to>
                                    </p:set>
                                    <p:animEffect transition="in" filter="fade">
                                      <p:cBhvr>
                                        <p:cTn id="10" dur="1000"/>
                                        <p:tgtEl>
                                          <p:spTgt spid="1648"/>
                                        </p:tgtEl>
                                      </p:cBhvr>
                                    </p:animEffect>
                                  </p:childTnLst>
                                </p:cTn>
                              </p:par>
                              <p:par>
                                <p:cTn id="11" presetID="23" presetClass="entr" presetSubtype="16" fill="hold" nodeType="withEffect">
                                  <p:stCondLst>
                                    <p:cond delay="0"/>
                                  </p:stCondLst>
                                  <p:childTnLst>
                                    <p:set>
                                      <p:cBhvr>
                                        <p:cTn id="12" dur="1" fill="hold">
                                          <p:stCondLst>
                                            <p:cond delay="0"/>
                                          </p:stCondLst>
                                        </p:cTn>
                                        <p:tgtEl>
                                          <p:spTgt spid="1650"/>
                                        </p:tgtEl>
                                        <p:attrNameLst>
                                          <p:attrName>style.visibility</p:attrName>
                                        </p:attrNameLst>
                                      </p:cBhvr>
                                      <p:to>
                                        <p:strVal val="visible"/>
                                      </p:to>
                                    </p:set>
                                    <p:anim calcmode="lin" valueType="num">
                                      <p:cBhvr additive="base">
                                        <p:cTn id="13" dur="1000"/>
                                        <p:tgtEl>
                                          <p:spTgt spid="1650"/>
                                        </p:tgtEl>
                                        <p:attrNameLst>
                                          <p:attrName>ppt_w</p:attrName>
                                        </p:attrNameLst>
                                      </p:cBhvr>
                                      <p:tavLst>
                                        <p:tav tm="0">
                                          <p:val>
                                            <p:strVal val="0"/>
                                          </p:val>
                                        </p:tav>
                                        <p:tav tm="100000">
                                          <p:val>
                                            <p:strVal val="#ppt_w"/>
                                          </p:val>
                                        </p:tav>
                                      </p:tavLst>
                                    </p:anim>
                                    <p:anim calcmode="lin" valueType="num">
                                      <p:cBhvr additive="base">
                                        <p:cTn id="14" dur="1000"/>
                                        <p:tgtEl>
                                          <p:spTgt spid="165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pic>
        <p:nvPicPr>
          <p:cNvPr id="1668" name="Google Shape;1668;g2cd0069c37a_0_9"/>
          <p:cNvPicPr preferRelativeResize="0"/>
          <p:nvPr/>
        </p:nvPicPr>
        <p:blipFill rotWithShape="1">
          <a:blip r:embed="rId3">
            <a:alphaModFix/>
          </a:blip>
          <a:srcRect l="12887" t="25181" r="27450" b="19290"/>
          <a:stretch/>
        </p:blipFill>
        <p:spPr>
          <a:xfrm>
            <a:off x="4229100" y="2160475"/>
            <a:ext cx="4792075" cy="2983025"/>
          </a:xfrm>
          <a:prstGeom prst="rect">
            <a:avLst/>
          </a:prstGeom>
          <a:noFill/>
          <a:ln>
            <a:noFill/>
          </a:ln>
        </p:spPr>
      </p:pic>
      <p:pic>
        <p:nvPicPr>
          <p:cNvPr id="1669" name="Google Shape;1669;g2cd0069c37a_0_9"/>
          <p:cNvPicPr preferRelativeResize="0"/>
          <p:nvPr/>
        </p:nvPicPr>
        <p:blipFill rotWithShape="1">
          <a:blip r:embed="rId4">
            <a:alphaModFix/>
          </a:blip>
          <a:srcRect l="18059" t="23556" r="16435" b="18223"/>
          <a:stretch/>
        </p:blipFill>
        <p:spPr>
          <a:xfrm>
            <a:off x="0" y="506050"/>
            <a:ext cx="4441627" cy="3070750"/>
          </a:xfrm>
          <a:prstGeom prst="rect">
            <a:avLst/>
          </a:prstGeom>
          <a:noFill/>
          <a:ln>
            <a:noFill/>
          </a:ln>
        </p:spPr>
      </p:pic>
      <p:sp>
        <p:nvSpPr>
          <p:cNvPr id="1670" name="Google Shape;1670;g2cd0069c37a_0_9"/>
          <p:cNvSpPr txBox="1"/>
          <p:nvPr/>
        </p:nvSpPr>
        <p:spPr>
          <a:xfrm>
            <a:off x="167175" y="149050"/>
            <a:ext cx="2659500" cy="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Overpass"/>
                <a:ea typeface="Overpass"/>
                <a:cs typeface="Overpass"/>
                <a:sym typeface="Overpass"/>
              </a:rPr>
              <a:t>Linear Regression Model</a:t>
            </a:r>
            <a:endParaRPr sz="1600" b="1">
              <a:solidFill>
                <a:schemeClr val="dk1"/>
              </a:solidFill>
              <a:latin typeface="Overpass"/>
              <a:ea typeface="Overpass"/>
              <a:cs typeface="Overpass"/>
              <a:sym typeface="Overpass"/>
            </a:endParaRPr>
          </a:p>
        </p:txBody>
      </p:sp>
      <p:sp>
        <p:nvSpPr>
          <p:cNvPr id="1671" name="Google Shape;1671;g2cd0069c37a_0_9"/>
          <p:cNvSpPr txBox="1"/>
          <p:nvPr/>
        </p:nvSpPr>
        <p:spPr>
          <a:xfrm>
            <a:off x="5096275" y="1637025"/>
            <a:ext cx="3216000" cy="4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latin typeface="Overpass"/>
                <a:ea typeface="Overpass"/>
                <a:cs typeface="Overpass"/>
                <a:sym typeface="Overpass"/>
              </a:rPr>
              <a:t>Polynomial Regression Model</a:t>
            </a:r>
            <a:endParaRPr sz="1600" b="1">
              <a:solidFill>
                <a:schemeClr val="dk1"/>
              </a:solidFill>
              <a:latin typeface="Overpass"/>
              <a:ea typeface="Overpass"/>
              <a:cs typeface="Overpass"/>
              <a:sym typeface="Overpas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75"/>
        <p:cNvGrpSpPr/>
        <p:nvPr/>
      </p:nvGrpSpPr>
      <p:grpSpPr>
        <a:xfrm>
          <a:off x="0" y="0"/>
          <a:ext cx="0" cy="0"/>
          <a:chOff x="0" y="0"/>
          <a:chExt cx="0" cy="0"/>
        </a:xfrm>
      </p:grpSpPr>
      <p:sp>
        <p:nvSpPr>
          <p:cNvPr id="1676" name="Google Shape;1676;g2cd0069c37a_1_168"/>
          <p:cNvSpPr txBox="1">
            <a:spLocks noGrp="1"/>
          </p:cNvSpPr>
          <p:nvPr>
            <p:ph type="title"/>
          </p:nvPr>
        </p:nvSpPr>
        <p:spPr>
          <a:xfrm>
            <a:off x="4293808" y="465600"/>
            <a:ext cx="3191100" cy="3332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30000"/>
              <a:buNone/>
            </a:pPr>
            <a:r>
              <a:rPr lang="en"/>
              <a:t>7</a:t>
            </a:r>
            <a:endParaRPr/>
          </a:p>
        </p:txBody>
      </p:sp>
      <p:sp>
        <p:nvSpPr>
          <p:cNvPr id="1677" name="Google Shape;1677;g2cd0069c37a_1_168"/>
          <p:cNvSpPr txBox="1"/>
          <p:nvPr/>
        </p:nvSpPr>
        <p:spPr>
          <a:xfrm>
            <a:off x="4944800" y="3797700"/>
            <a:ext cx="3322800" cy="106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lt1"/>
                </a:solidFill>
                <a:latin typeface="Rubik"/>
                <a:ea typeface="Rubik"/>
                <a:cs typeface="Rubik"/>
                <a:sym typeface="Rubik"/>
              </a:rPr>
              <a:t>Future Improvement</a:t>
            </a:r>
            <a:endParaRPr sz="3000" b="1">
              <a:solidFill>
                <a:schemeClr val="lt1"/>
              </a:solidFill>
              <a:latin typeface="Rubik"/>
              <a:ea typeface="Rubik"/>
              <a:cs typeface="Rubik"/>
              <a:sym typeface="Rubik"/>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pic>
        <p:nvPicPr>
          <p:cNvPr id="1678" name="Google Shape;1678;g2cd0069c37a_1_168"/>
          <p:cNvPicPr preferRelativeResize="0"/>
          <p:nvPr/>
        </p:nvPicPr>
        <p:blipFill>
          <a:blip r:embed="rId3">
            <a:alphaModFix/>
          </a:blip>
          <a:stretch>
            <a:fillRect/>
          </a:stretch>
        </p:blipFill>
        <p:spPr>
          <a:xfrm>
            <a:off x="444500" y="717550"/>
            <a:ext cx="3708400" cy="3708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676"/>
                                        </p:tgtEl>
                                        <p:attrNameLst>
                                          <p:attrName>style.visibility</p:attrName>
                                        </p:attrNameLst>
                                      </p:cBhvr>
                                      <p:to>
                                        <p:strVal val="visible"/>
                                      </p:to>
                                    </p:set>
                                    <p:anim calcmode="lin" valueType="num">
                                      <p:cBhvr additive="base">
                                        <p:cTn id="7" dur="1000"/>
                                        <p:tgtEl>
                                          <p:spTgt spid="16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g2cd0069c37a_1_191"/>
          <p:cNvSpPr txBox="1">
            <a:spLocks noGrp="1"/>
          </p:cNvSpPr>
          <p:nvPr>
            <p:ph type="subTitle" idx="1"/>
          </p:nvPr>
        </p:nvSpPr>
        <p:spPr>
          <a:xfrm>
            <a:off x="2870125" y="1431325"/>
            <a:ext cx="36114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current dataset is from 2010 -2012</a:t>
            </a:r>
            <a:endParaRPr/>
          </a:p>
        </p:txBody>
      </p:sp>
      <p:sp>
        <p:nvSpPr>
          <p:cNvPr id="1684" name="Google Shape;1684;g2cd0069c37a_1_191"/>
          <p:cNvSpPr txBox="1">
            <a:spLocks noGrp="1"/>
          </p:cNvSpPr>
          <p:nvPr>
            <p:ph type="title" idx="2"/>
          </p:nvPr>
        </p:nvSpPr>
        <p:spPr>
          <a:xfrm>
            <a:off x="555200" y="2993325"/>
            <a:ext cx="3397800" cy="1139100"/>
          </a:xfrm>
          <a:prstGeom prst="rect">
            <a:avLst/>
          </a:prstGeom>
        </p:spPr>
        <p:txBody>
          <a:bodyPr spcFirstLastPara="1" wrap="square" lIns="91425" tIns="91425" rIns="91425" bIns="91425" anchor="ctr" anchorCtr="0">
            <a:spAutoFit/>
          </a:bodyPr>
          <a:lstStyle/>
          <a:p>
            <a:pPr marL="0" lvl="0" indent="0" algn="r" rtl="0">
              <a:spcBef>
                <a:spcPts val="0"/>
              </a:spcBef>
              <a:spcAft>
                <a:spcPts val="0"/>
              </a:spcAft>
              <a:buNone/>
            </a:pPr>
            <a:r>
              <a:rPr lang="en" sz="3100"/>
              <a:t>Increase the dataset size</a:t>
            </a:r>
            <a:endParaRPr sz="3100"/>
          </a:p>
        </p:txBody>
      </p:sp>
      <p:sp>
        <p:nvSpPr>
          <p:cNvPr id="1685" name="Google Shape;1685;g2cd0069c37a_1_191"/>
          <p:cNvSpPr txBox="1">
            <a:spLocks noGrp="1"/>
          </p:cNvSpPr>
          <p:nvPr>
            <p:ph type="subTitle" idx="3"/>
          </p:nvPr>
        </p:nvSpPr>
        <p:spPr>
          <a:xfrm>
            <a:off x="1234700" y="4068875"/>
            <a:ext cx="2590800" cy="39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500"/>
              <a:t>We have data for 45 stores</a:t>
            </a:r>
            <a:endParaRPr sz="1500"/>
          </a:p>
        </p:txBody>
      </p:sp>
      <p:sp>
        <p:nvSpPr>
          <p:cNvPr id="1686" name="Google Shape;1686;g2cd0069c37a_1_191"/>
          <p:cNvSpPr txBox="1">
            <a:spLocks noGrp="1"/>
          </p:cNvSpPr>
          <p:nvPr>
            <p:ph type="title" idx="4"/>
          </p:nvPr>
        </p:nvSpPr>
        <p:spPr>
          <a:xfrm>
            <a:off x="5514975" y="2789875"/>
            <a:ext cx="3266700" cy="11391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3100"/>
              <a:t>Data Gathering Limitation</a:t>
            </a:r>
            <a:endParaRPr sz="3100"/>
          </a:p>
        </p:txBody>
      </p:sp>
      <p:sp>
        <p:nvSpPr>
          <p:cNvPr id="1687" name="Google Shape;1687;g2cd0069c37a_1_191"/>
          <p:cNvSpPr txBox="1">
            <a:spLocks noGrp="1"/>
          </p:cNvSpPr>
          <p:nvPr>
            <p:ph type="subTitle" idx="5"/>
          </p:nvPr>
        </p:nvSpPr>
        <p:spPr>
          <a:xfrm>
            <a:off x="5719725" y="3879875"/>
            <a:ext cx="2434500" cy="5850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a:t>Walmart does not allow access to the general public</a:t>
            </a:r>
            <a:endParaRPr/>
          </a:p>
        </p:txBody>
      </p:sp>
      <p:sp>
        <p:nvSpPr>
          <p:cNvPr id="1688" name="Google Shape;1688;g2cd0069c37a_1_191"/>
          <p:cNvSpPr txBox="1">
            <a:spLocks noGrp="1"/>
          </p:cNvSpPr>
          <p:nvPr>
            <p:ph type="title" idx="2"/>
          </p:nvPr>
        </p:nvSpPr>
        <p:spPr>
          <a:xfrm>
            <a:off x="2274850" y="339025"/>
            <a:ext cx="4329000" cy="1139100"/>
          </a:xfrm>
          <a:prstGeom prst="rect">
            <a:avLst/>
          </a:prstGeom>
        </p:spPr>
        <p:txBody>
          <a:bodyPr spcFirstLastPara="1" wrap="square" lIns="91425" tIns="91425" rIns="91425" bIns="91425" anchor="ctr" anchorCtr="0">
            <a:spAutoFit/>
          </a:bodyPr>
          <a:lstStyle/>
          <a:p>
            <a:pPr marL="0" lvl="0" indent="0" algn="r" rtl="0">
              <a:spcBef>
                <a:spcPts val="0"/>
              </a:spcBef>
              <a:spcAft>
                <a:spcPts val="0"/>
              </a:spcAft>
              <a:buNone/>
            </a:pPr>
            <a:r>
              <a:rPr lang="en" sz="3100"/>
              <a:t>Obtain a more up-to-date dataset</a:t>
            </a:r>
            <a:endParaRPr sz="31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92"/>
        <p:cNvGrpSpPr/>
        <p:nvPr/>
      </p:nvGrpSpPr>
      <p:grpSpPr>
        <a:xfrm>
          <a:off x="0" y="0"/>
          <a:ext cx="0" cy="0"/>
          <a:chOff x="0" y="0"/>
          <a:chExt cx="0" cy="0"/>
        </a:xfrm>
      </p:grpSpPr>
      <p:sp>
        <p:nvSpPr>
          <p:cNvPr id="1693" name="Google Shape;1693;p47"/>
          <p:cNvSpPr txBox="1">
            <a:spLocks noGrp="1"/>
          </p:cNvSpPr>
          <p:nvPr>
            <p:ph type="title" idx="2"/>
          </p:nvPr>
        </p:nvSpPr>
        <p:spPr>
          <a:xfrm>
            <a:off x="2123200" y="1592250"/>
            <a:ext cx="2340900" cy="841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a:t>Conclusion</a:t>
            </a:r>
            <a:endParaRPr sz="3000">
              <a:solidFill>
                <a:schemeClr val="lt1"/>
              </a:solidFill>
            </a:endParaRPr>
          </a:p>
        </p:txBody>
      </p:sp>
      <p:sp>
        <p:nvSpPr>
          <p:cNvPr id="1694" name="Google Shape;1694;p47"/>
          <p:cNvSpPr/>
          <p:nvPr/>
        </p:nvSpPr>
        <p:spPr>
          <a:xfrm>
            <a:off x="7435930" y="4271433"/>
            <a:ext cx="209103" cy="2638"/>
          </a:xfrm>
          <a:custGeom>
            <a:avLst/>
            <a:gdLst/>
            <a:ahLst/>
            <a:cxnLst/>
            <a:rect l="l" t="t" r="r" b="b"/>
            <a:pathLst>
              <a:path w="8007" h="101" extrusionOk="0">
                <a:moveTo>
                  <a:pt x="0" y="0"/>
                </a:moveTo>
                <a:lnTo>
                  <a:pt x="0" y="101"/>
                </a:lnTo>
                <a:lnTo>
                  <a:pt x="8006" y="101"/>
                </a:lnTo>
                <a:lnTo>
                  <a:pt x="8006"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5" name="Google Shape;1695;p47"/>
          <p:cNvGrpSpPr/>
          <p:nvPr/>
        </p:nvGrpSpPr>
        <p:grpSpPr>
          <a:xfrm flipH="1">
            <a:off x="2983950" y="799175"/>
            <a:ext cx="5630083" cy="3805049"/>
            <a:chOff x="2374350" y="799175"/>
            <a:chExt cx="5630083" cy="3805049"/>
          </a:xfrm>
        </p:grpSpPr>
        <p:sp>
          <p:nvSpPr>
            <p:cNvPr id="1696" name="Google Shape;1696;p47"/>
            <p:cNvSpPr/>
            <p:nvPr/>
          </p:nvSpPr>
          <p:spPr>
            <a:xfrm>
              <a:off x="2374350" y="4096151"/>
              <a:ext cx="5630083" cy="2728"/>
            </a:xfrm>
            <a:custGeom>
              <a:avLst/>
              <a:gdLst/>
              <a:ahLst/>
              <a:cxnLst/>
              <a:rect l="l" t="t" r="r" b="b"/>
              <a:pathLst>
                <a:path w="208483" h="101" extrusionOk="0">
                  <a:moveTo>
                    <a:pt x="0" y="0"/>
                  </a:moveTo>
                  <a:lnTo>
                    <a:pt x="0" y="101"/>
                  </a:lnTo>
                  <a:lnTo>
                    <a:pt x="208482" y="101"/>
                  </a:lnTo>
                  <a:lnTo>
                    <a:pt x="20848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47"/>
            <p:cNvSpPr/>
            <p:nvPr/>
          </p:nvSpPr>
          <p:spPr>
            <a:xfrm>
              <a:off x="2965276" y="4203334"/>
              <a:ext cx="372966" cy="2755"/>
            </a:xfrm>
            <a:custGeom>
              <a:avLst/>
              <a:gdLst/>
              <a:ahLst/>
              <a:cxnLst/>
              <a:rect l="l" t="t" r="r" b="b"/>
              <a:pathLst>
                <a:path w="13811" h="102" extrusionOk="0">
                  <a:moveTo>
                    <a:pt x="0" y="1"/>
                  </a:moveTo>
                  <a:lnTo>
                    <a:pt x="0" y="101"/>
                  </a:lnTo>
                  <a:lnTo>
                    <a:pt x="13810" y="101"/>
                  </a:lnTo>
                  <a:lnTo>
                    <a:pt x="13810"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47"/>
            <p:cNvSpPr/>
            <p:nvPr/>
          </p:nvSpPr>
          <p:spPr>
            <a:xfrm>
              <a:off x="4301163" y="4205143"/>
              <a:ext cx="607180" cy="2728"/>
            </a:xfrm>
            <a:custGeom>
              <a:avLst/>
              <a:gdLst/>
              <a:ahLst/>
              <a:cxnLst/>
              <a:rect l="l" t="t" r="r" b="b"/>
              <a:pathLst>
                <a:path w="22484" h="101" extrusionOk="0">
                  <a:moveTo>
                    <a:pt x="1" y="1"/>
                  </a:moveTo>
                  <a:lnTo>
                    <a:pt x="1" y="101"/>
                  </a:lnTo>
                  <a:lnTo>
                    <a:pt x="22484" y="101"/>
                  </a:lnTo>
                  <a:lnTo>
                    <a:pt x="22484"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47"/>
            <p:cNvSpPr/>
            <p:nvPr/>
          </p:nvSpPr>
          <p:spPr>
            <a:xfrm>
              <a:off x="3565220" y="4260990"/>
              <a:ext cx="216202" cy="3646"/>
            </a:xfrm>
            <a:custGeom>
              <a:avLst/>
              <a:gdLst/>
              <a:ahLst/>
              <a:cxnLst/>
              <a:rect l="l" t="t" r="r" b="b"/>
              <a:pathLst>
                <a:path w="8006" h="135" extrusionOk="0">
                  <a:moveTo>
                    <a:pt x="0" y="1"/>
                  </a:moveTo>
                  <a:lnTo>
                    <a:pt x="0" y="134"/>
                  </a:lnTo>
                  <a:lnTo>
                    <a:pt x="8006" y="134"/>
                  </a:lnTo>
                  <a:lnTo>
                    <a:pt x="8006"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47"/>
            <p:cNvSpPr/>
            <p:nvPr/>
          </p:nvSpPr>
          <p:spPr>
            <a:xfrm>
              <a:off x="6738776" y="4260099"/>
              <a:ext cx="340533" cy="2728"/>
            </a:xfrm>
            <a:custGeom>
              <a:avLst/>
              <a:gdLst/>
              <a:ahLst/>
              <a:cxnLst/>
              <a:rect l="l" t="t" r="r" b="b"/>
              <a:pathLst>
                <a:path w="12610" h="101" extrusionOk="0">
                  <a:moveTo>
                    <a:pt x="0" y="0"/>
                  </a:moveTo>
                  <a:lnTo>
                    <a:pt x="0" y="101"/>
                  </a:lnTo>
                  <a:lnTo>
                    <a:pt x="12609" y="101"/>
                  </a:lnTo>
                  <a:lnTo>
                    <a:pt x="12609"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7"/>
            <p:cNvSpPr/>
            <p:nvPr/>
          </p:nvSpPr>
          <p:spPr>
            <a:xfrm>
              <a:off x="6071265" y="4241168"/>
              <a:ext cx="479258" cy="2755"/>
            </a:xfrm>
            <a:custGeom>
              <a:avLst/>
              <a:gdLst/>
              <a:ahLst/>
              <a:cxnLst/>
              <a:rect l="l" t="t" r="r" b="b"/>
              <a:pathLst>
                <a:path w="17747" h="102" extrusionOk="0">
                  <a:moveTo>
                    <a:pt x="1" y="1"/>
                  </a:moveTo>
                  <a:lnTo>
                    <a:pt x="1" y="101"/>
                  </a:lnTo>
                  <a:lnTo>
                    <a:pt x="17747" y="101"/>
                  </a:lnTo>
                  <a:lnTo>
                    <a:pt x="1774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47"/>
            <p:cNvSpPr/>
            <p:nvPr/>
          </p:nvSpPr>
          <p:spPr>
            <a:xfrm>
              <a:off x="6367818" y="2693391"/>
              <a:ext cx="822464" cy="871726"/>
            </a:xfrm>
            <a:custGeom>
              <a:avLst/>
              <a:gdLst/>
              <a:ahLst/>
              <a:cxnLst/>
              <a:rect l="l" t="t" r="r" b="b"/>
              <a:pathLst>
                <a:path w="30456" h="38589" extrusionOk="0">
                  <a:moveTo>
                    <a:pt x="10117" y="0"/>
                  </a:moveTo>
                  <a:cubicBezTo>
                    <a:pt x="8086" y="0"/>
                    <a:pt x="6418" y="1239"/>
                    <a:pt x="6272" y="4330"/>
                  </a:cubicBezTo>
                  <a:cubicBezTo>
                    <a:pt x="5871" y="12802"/>
                    <a:pt x="1602" y="7265"/>
                    <a:pt x="668" y="16705"/>
                  </a:cubicBezTo>
                  <a:cubicBezTo>
                    <a:pt x="1" y="23210"/>
                    <a:pt x="9274" y="24144"/>
                    <a:pt x="6505" y="26179"/>
                  </a:cubicBezTo>
                  <a:cubicBezTo>
                    <a:pt x="4470" y="27680"/>
                    <a:pt x="3270" y="30248"/>
                    <a:pt x="6105" y="32016"/>
                  </a:cubicBezTo>
                  <a:cubicBezTo>
                    <a:pt x="9941" y="34451"/>
                    <a:pt x="6305" y="36319"/>
                    <a:pt x="8940" y="38020"/>
                  </a:cubicBezTo>
                  <a:cubicBezTo>
                    <a:pt x="9602" y="38444"/>
                    <a:pt x="10123" y="38588"/>
                    <a:pt x="10599" y="38588"/>
                  </a:cubicBezTo>
                  <a:cubicBezTo>
                    <a:pt x="11602" y="38588"/>
                    <a:pt x="12404" y="37949"/>
                    <a:pt x="13892" y="37949"/>
                  </a:cubicBezTo>
                  <a:cubicBezTo>
                    <a:pt x="14476" y="37949"/>
                    <a:pt x="15164" y="38047"/>
                    <a:pt x="16012" y="38321"/>
                  </a:cubicBezTo>
                  <a:cubicBezTo>
                    <a:pt x="16499" y="38477"/>
                    <a:pt x="16976" y="38548"/>
                    <a:pt x="17434" y="38548"/>
                  </a:cubicBezTo>
                  <a:cubicBezTo>
                    <a:pt x="20402" y="38548"/>
                    <a:pt x="22619" y="35586"/>
                    <a:pt x="21983" y="33651"/>
                  </a:cubicBezTo>
                  <a:cubicBezTo>
                    <a:pt x="21316" y="31582"/>
                    <a:pt x="22450" y="31549"/>
                    <a:pt x="24651" y="30815"/>
                  </a:cubicBezTo>
                  <a:cubicBezTo>
                    <a:pt x="26820" y="30081"/>
                    <a:pt x="28421" y="27980"/>
                    <a:pt x="27020" y="25812"/>
                  </a:cubicBezTo>
                  <a:cubicBezTo>
                    <a:pt x="24752" y="22242"/>
                    <a:pt x="30456" y="21475"/>
                    <a:pt x="28854" y="15538"/>
                  </a:cubicBezTo>
                  <a:cubicBezTo>
                    <a:pt x="26586" y="7098"/>
                    <a:pt x="19548" y="14403"/>
                    <a:pt x="17813" y="6331"/>
                  </a:cubicBezTo>
                  <a:cubicBezTo>
                    <a:pt x="17052" y="2804"/>
                    <a:pt x="13173" y="0"/>
                    <a:pt x="10117"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7"/>
            <p:cNvSpPr/>
            <p:nvPr/>
          </p:nvSpPr>
          <p:spPr>
            <a:xfrm>
              <a:off x="6491059" y="3360180"/>
              <a:ext cx="633294" cy="735994"/>
            </a:xfrm>
            <a:custGeom>
              <a:avLst/>
              <a:gdLst/>
              <a:ahLst/>
              <a:cxnLst/>
              <a:rect l="l" t="t" r="r" b="b"/>
              <a:pathLst>
                <a:path w="23451" h="27254" extrusionOk="0">
                  <a:moveTo>
                    <a:pt x="0" y="1"/>
                  </a:moveTo>
                  <a:cubicBezTo>
                    <a:pt x="0" y="1"/>
                    <a:pt x="300" y="27253"/>
                    <a:pt x="11709" y="27253"/>
                  </a:cubicBezTo>
                  <a:cubicBezTo>
                    <a:pt x="23150" y="27253"/>
                    <a:pt x="23450" y="1"/>
                    <a:pt x="23450" y="1"/>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47"/>
            <p:cNvSpPr/>
            <p:nvPr/>
          </p:nvSpPr>
          <p:spPr>
            <a:xfrm>
              <a:off x="3151746" y="799175"/>
              <a:ext cx="1365643" cy="1461133"/>
            </a:xfrm>
            <a:custGeom>
              <a:avLst/>
              <a:gdLst/>
              <a:ahLst/>
              <a:cxnLst/>
              <a:rect l="l" t="t" r="r" b="b"/>
              <a:pathLst>
                <a:path w="50570" h="54106" extrusionOk="0">
                  <a:moveTo>
                    <a:pt x="0" y="0"/>
                  </a:moveTo>
                  <a:lnTo>
                    <a:pt x="0" y="54105"/>
                  </a:lnTo>
                  <a:lnTo>
                    <a:pt x="50570" y="54105"/>
                  </a:lnTo>
                  <a:lnTo>
                    <a:pt x="5057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7"/>
            <p:cNvSpPr/>
            <p:nvPr/>
          </p:nvSpPr>
          <p:spPr>
            <a:xfrm>
              <a:off x="3183261" y="799175"/>
              <a:ext cx="1402586" cy="1461133"/>
            </a:xfrm>
            <a:custGeom>
              <a:avLst/>
              <a:gdLst/>
              <a:ahLst/>
              <a:cxnLst/>
              <a:rect l="l" t="t" r="r" b="b"/>
              <a:pathLst>
                <a:path w="51938" h="54106" extrusionOk="0">
                  <a:moveTo>
                    <a:pt x="1" y="0"/>
                  </a:moveTo>
                  <a:lnTo>
                    <a:pt x="1" y="54105"/>
                  </a:lnTo>
                  <a:lnTo>
                    <a:pt x="51938" y="54105"/>
                  </a:lnTo>
                  <a:lnTo>
                    <a:pt x="519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7"/>
            <p:cNvSpPr/>
            <p:nvPr/>
          </p:nvSpPr>
          <p:spPr>
            <a:xfrm>
              <a:off x="3151746" y="2260288"/>
              <a:ext cx="1365643" cy="127032"/>
            </a:xfrm>
            <a:custGeom>
              <a:avLst/>
              <a:gdLst/>
              <a:ahLst/>
              <a:cxnLst/>
              <a:rect l="l" t="t" r="r" b="b"/>
              <a:pathLst>
                <a:path w="50570" h="4704" extrusionOk="0">
                  <a:moveTo>
                    <a:pt x="0" y="0"/>
                  </a:moveTo>
                  <a:lnTo>
                    <a:pt x="0" y="4704"/>
                  </a:lnTo>
                  <a:lnTo>
                    <a:pt x="50570" y="4704"/>
                  </a:lnTo>
                  <a:lnTo>
                    <a:pt x="5057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7"/>
            <p:cNvSpPr/>
            <p:nvPr/>
          </p:nvSpPr>
          <p:spPr>
            <a:xfrm>
              <a:off x="3296763" y="2260288"/>
              <a:ext cx="1402586" cy="127032"/>
            </a:xfrm>
            <a:custGeom>
              <a:avLst/>
              <a:gdLst/>
              <a:ahLst/>
              <a:cxnLst/>
              <a:rect l="l" t="t" r="r" b="b"/>
              <a:pathLst>
                <a:path w="51938" h="4704" extrusionOk="0">
                  <a:moveTo>
                    <a:pt x="1" y="0"/>
                  </a:moveTo>
                  <a:lnTo>
                    <a:pt x="1" y="4704"/>
                  </a:lnTo>
                  <a:lnTo>
                    <a:pt x="51938" y="4704"/>
                  </a:lnTo>
                  <a:lnTo>
                    <a:pt x="519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7"/>
            <p:cNvSpPr/>
            <p:nvPr/>
          </p:nvSpPr>
          <p:spPr>
            <a:xfrm>
              <a:off x="3278751" y="894638"/>
              <a:ext cx="1211606" cy="1270180"/>
            </a:xfrm>
            <a:custGeom>
              <a:avLst/>
              <a:gdLst/>
              <a:ahLst/>
              <a:cxnLst/>
              <a:rect l="l" t="t" r="r" b="b"/>
              <a:pathLst>
                <a:path w="44866" h="47035" extrusionOk="0">
                  <a:moveTo>
                    <a:pt x="1" y="1"/>
                  </a:moveTo>
                  <a:lnTo>
                    <a:pt x="1" y="47035"/>
                  </a:lnTo>
                  <a:lnTo>
                    <a:pt x="44866" y="47035"/>
                  </a:lnTo>
                  <a:lnTo>
                    <a:pt x="4486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7"/>
            <p:cNvSpPr/>
            <p:nvPr/>
          </p:nvSpPr>
          <p:spPr>
            <a:xfrm>
              <a:off x="3315693" y="949594"/>
              <a:ext cx="14421" cy="1120653"/>
            </a:xfrm>
            <a:custGeom>
              <a:avLst/>
              <a:gdLst/>
              <a:ahLst/>
              <a:cxnLst/>
              <a:rect l="l" t="t" r="r" b="b"/>
              <a:pathLst>
                <a:path w="534" h="41498" extrusionOk="0">
                  <a:moveTo>
                    <a:pt x="267" y="1"/>
                  </a:moveTo>
                  <a:cubicBezTo>
                    <a:pt x="134" y="1"/>
                    <a:pt x="0" y="101"/>
                    <a:pt x="0" y="234"/>
                  </a:cubicBezTo>
                  <a:lnTo>
                    <a:pt x="0" y="41230"/>
                  </a:lnTo>
                  <a:cubicBezTo>
                    <a:pt x="0" y="41364"/>
                    <a:pt x="134" y="41497"/>
                    <a:pt x="267" y="41497"/>
                  </a:cubicBezTo>
                  <a:cubicBezTo>
                    <a:pt x="401" y="41497"/>
                    <a:pt x="501" y="41364"/>
                    <a:pt x="534" y="41230"/>
                  </a:cubicBezTo>
                  <a:lnTo>
                    <a:pt x="534" y="234"/>
                  </a:lnTo>
                  <a:cubicBezTo>
                    <a:pt x="501" y="101"/>
                    <a:pt x="401" y="1"/>
                    <a:pt x="2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7"/>
            <p:cNvSpPr/>
            <p:nvPr/>
          </p:nvSpPr>
          <p:spPr>
            <a:xfrm>
              <a:off x="4478640" y="893747"/>
              <a:ext cx="11720" cy="1271071"/>
            </a:xfrm>
            <a:custGeom>
              <a:avLst/>
              <a:gdLst/>
              <a:ahLst/>
              <a:cxnLst/>
              <a:rect l="l" t="t" r="r" b="b"/>
              <a:pathLst>
                <a:path w="434" h="47068" extrusionOk="0">
                  <a:moveTo>
                    <a:pt x="0" y="1"/>
                  </a:moveTo>
                  <a:lnTo>
                    <a:pt x="0" y="47068"/>
                  </a:lnTo>
                  <a:lnTo>
                    <a:pt x="434" y="47068"/>
                  </a:lnTo>
                  <a:lnTo>
                    <a:pt x="4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7"/>
            <p:cNvSpPr/>
            <p:nvPr/>
          </p:nvSpPr>
          <p:spPr>
            <a:xfrm>
              <a:off x="3233706" y="931581"/>
              <a:ext cx="1374663" cy="106319"/>
            </a:xfrm>
            <a:custGeom>
              <a:avLst/>
              <a:gdLst/>
              <a:ahLst/>
              <a:cxnLst/>
              <a:rect l="l" t="t" r="r" b="b"/>
              <a:pathLst>
                <a:path w="50904" h="3937" extrusionOk="0">
                  <a:moveTo>
                    <a:pt x="1" y="1"/>
                  </a:moveTo>
                  <a:lnTo>
                    <a:pt x="301" y="3937"/>
                  </a:lnTo>
                  <a:lnTo>
                    <a:pt x="50904" y="3937"/>
                  </a:lnTo>
                  <a:lnTo>
                    <a:pt x="505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7"/>
            <p:cNvSpPr/>
            <p:nvPr/>
          </p:nvSpPr>
          <p:spPr>
            <a:xfrm>
              <a:off x="3233706" y="1106332"/>
              <a:ext cx="1374663" cy="106346"/>
            </a:xfrm>
            <a:custGeom>
              <a:avLst/>
              <a:gdLst/>
              <a:ahLst/>
              <a:cxnLst/>
              <a:rect l="l" t="t" r="r" b="b"/>
              <a:pathLst>
                <a:path w="50904" h="3938" extrusionOk="0">
                  <a:moveTo>
                    <a:pt x="1" y="1"/>
                  </a:moveTo>
                  <a:lnTo>
                    <a:pt x="301" y="3937"/>
                  </a:lnTo>
                  <a:lnTo>
                    <a:pt x="50904" y="3937"/>
                  </a:lnTo>
                  <a:lnTo>
                    <a:pt x="505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7"/>
            <p:cNvSpPr/>
            <p:nvPr/>
          </p:nvSpPr>
          <p:spPr>
            <a:xfrm>
              <a:off x="3233706" y="1281109"/>
              <a:ext cx="1374663" cy="107210"/>
            </a:xfrm>
            <a:custGeom>
              <a:avLst/>
              <a:gdLst/>
              <a:ahLst/>
              <a:cxnLst/>
              <a:rect l="l" t="t" r="r" b="b"/>
              <a:pathLst>
                <a:path w="50904" h="3970" extrusionOk="0">
                  <a:moveTo>
                    <a:pt x="1" y="0"/>
                  </a:moveTo>
                  <a:lnTo>
                    <a:pt x="301" y="3970"/>
                  </a:lnTo>
                  <a:lnTo>
                    <a:pt x="50904" y="3970"/>
                  </a:lnTo>
                  <a:lnTo>
                    <a:pt x="505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7"/>
            <p:cNvSpPr/>
            <p:nvPr/>
          </p:nvSpPr>
          <p:spPr>
            <a:xfrm>
              <a:off x="3233706" y="1455859"/>
              <a:ext cx="1374663" cy="107210"/>
            </a:xfrm>
            <a:custGeom>
              <a:avLst/>
              <a:gdLst/>
              <a:ahLst/>
              <a:cxnLst/>
              <a:rect l="l" t="t" r="r" b="b"/>
              <a:pathLst>
                <a:path w="50904" h="3970" extrusionOk="0">
                  <a:moveTo>
                    <a:pt x="1" y="0"/>
                  </a:moveTo>
                  <a:lnTo>
                    <a:pt x="301" y="3970"/>
                  </a:lnTo>
                  <a:lnTo>
                    <a:pt x="50904" y="3970"/>
                  </a:lnTo>
                  <a:lnTo>
                    <a:pt x="505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7"/>
            <p:cNvSpPr/>
            <p:nvPr/>
          </p:nvSpPr>
          <p:spPr>
            <a:xfrm>
              <a:off x="3233706" y="1630609"/>
              <a:ext cx="1374663" cy="107237"/>
            </a:xfrm>
            <a:custGeom>
              <a:avLst/>
              <a:gdLst/>
              <a:ahLst/>
              <a:cxnLst/>
              <a:rect l="l" t="t" r="r" b="b"/>
              <a:pathLst>
                <a:path w="50904" h="3971" extrusionOk="0">
                  <a:moveTo>
                    <a:pt x="1" y="1"/>
                  </a:moveTo>
                  <a:lnTo>
                    <a:pt x="301" y="3970"/>
                  </a:lnTo>
                  <a:lnTo>
                    <a:pt x="50904" y="3970"/>
                  </a:lnTo>
                  <a:lnTo>
                    <a:pt x="505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7"/>
            <p:cNvSpPr/>
            <p:nvPr/>
          </p:nvSpPr>
          <p:spPr>
            <a:xfrm>
              <a:off x="3233706" y="1806278"/>
              <a:ext cx="1374663" cy="106319"/>
            </a:xfrm>
            <a:custGeom>
              <a:avLst/>
              <a:gdLst/>
              <a:ahLst/>
              <a:cxnLst/>
              <a:rect l="l" t="t" r="r" b="b"/>
              <a:pathLst>
                <a:path w="50904" h="3937" extrusionOk="0">
                  <a:moveTo>
                    <a:pt x="1" y="0"/>
                  </a:moveTo>
                  <a:lnTo>
                    <a:pt x="301" y="3937"/>
                  </a:lnTo>
                  <a:lnTo>
                    <a:pt x="50904" y="3937"/>
                  </a:lnTo>
                  <a:lnTo>
                    <a:pt x="505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47"/>
            <p:cNvSpPr/>
            <p:nvPr/>
          </p:nvSpPr>
          <p:spPr>
            <a:xfrm>
              <a:off x="6162245" y="2788157"/>
              <a:ext cx="504480" cy="1308014"/>
            </a:xfrm>
            <a:custGeom>
              <a:avLst/>
              <a:gdLst/>
              <a:ahLst/>
              <a:cxnLst/>
              <a:rect l="l" t="t" r="r" b="b"/>
              <a:pathLst>
                <a:path w="18681" h="48436" extrusionOk="0">
                  <a:moveTo>
                    <a:pt x="1" y="1"/>
                  </a:moveTo>
                  <a:lnTo>
                    <a:pt x="1" y="48435"/>
                  </a:lnTo>
                  <a:lnTo>
                    <a:pt x="18681" y="48435"/>
                  </a:lnTo>
                  <a:lnTo>
                    <a:pt x="1868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7"/>
            <p:cNvSpPr/>
            <p:nvPr/>
          </p:nvSpPr>
          <p:spPr>
            <a:xfrm>
              <a:off x="6391059" y="3870955"/>
              <a:ext cx="275667" cy="225222"/>
            </a:xfrm>
            <a:custGeom>
              <a:avLst/>
              <a:gdLst/>
              <a:ahLst/>
              <a:cxnLst/>
              <a:rect l="l" t="t" r="r" b="b"/>
              <a:pathLst>
                <a:path w="10208" h="8340" extrusionOk="0">
                  <a:moveTo>
                    <a:pt x="1" y="0"/>
                  </a:moveTo>
                  <a:lnTo>
                    <a:pt x="5238" y="8339"/>
                  </a:lnTo>
                  <a:lnTo>
                    <a:pt x="10208" y="8339"/>
                  </a:lnTo>
                  <a:lnTo>
                    <a:pt x="1020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7"/>
            <p:cNvSpPr/>
            <p:nvPr/>
          </p:nvSpPr>
          <p:spPr>
            <a:xfrm>
              <a:off x="4865974" y="2788157"/>
              <a:ext cx="504480" cy="1308014"/>
            </a:xfrm>
            <a:custGeom>
              <a:avLst/>
              <a:gdLst/>
              <a:ahLst/>
              <a:cxnLst/>
              <a:rect l="l" t="t" r="r" b="b"/>
              <a:pathLst>
                <a:path w="18681" h="48436" extrusionOk="0">
                  <a:moveTo>
                    <a:pt x="1" y="1"/>
                  </a:moveTo>
                  <a:lnTo>
                    <a:pt x="1" y="48435"/>
                  </a:lnTo>
                  <a:lnTo>
                    <a:pt x="18681" y="48435"/>
                  </a:lnTo>
                  <a:lnTo>
                    <a:pt x="1868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7"/>
            <p:cNvSpPr/>
            <p:nvPr/>
          </p:nvSpPr>
          <p:spPr>
            <a:xfrm>
              <a:off x="5252444" y="2788157"/>
              <a:ext cx="1414279" cy="1230537"/>
            </a:xfrm>
            <a:custGeom>
              <a:avLst/>
              <a:gdLst/>
              <a:ahLst/>
              <a:cxnLst/>
              <a:rect l="l" t="t" r="r" b="b"/>
              <a:pathLst>
                <a:path w="52371" h="45567" extrusionOk="0">
                  <a:moveTo>
                    <a:pt x="0" y="1"/>
                  </a:moveTo>
                  <a:lnTo>
                    <a:pt x="0" y="45567"/>
                  </a:lnTo>
                  <a:lnTo>
                    <a:pt x="52371" y="45567"/>
                  </a:lnTo>
                  <a:lnTo>
                    <a:pt x="5237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7"/>
            <p:cNvSpPr/>
            <p:nvPr/>
          </p:nvSpPr>
          <p:spPr>
            <a:xfrm>
              <a:off x="5356926" y="2901660"/>
              <a:ext cx="1205314" cy="258573"/>
            </a:xfrm>
            <a:custGeom>
              <a:avLst/>
              <a:gdLst/>
              <a:ahLst/>
              <a:cxnLst/>
              <a:rect l="l" t="t" r="r" b="b"/>
              <a:pathLst>
                <a:path w="44633" h="9575" extrusionOk="0">
                  <a:moveTo>
                    <a:pt x="1" y="1"/>
                  </a:moveTo>
                  <a:lnTo>
                    <a:pt x="1" y="9574"/>
                  </a:lnTo>
                  <a:lnTo>
                    <a:pt x="44632" y="9574"/>
                  </a:lnTo>
                  <a:lnTo>
                    <a:pt x="44632"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7"/>
            <p:cNvSpPr/>
            <p:nvPr/>
          </p:nvSpPr>
          <p:spPr>
            <a:xfrm>
              <a:off x="5252444" y="3870955"/>
              <a:ext cx="276558" cy="225222"/>
            </a:xfrm>
            <a:custGeom>
              <a:avLst/>
              <a:gdLst/>
              <a:ahLst/>
              <a:cxnLst/>
              <a:rect l="l" t="t" r="r" b="b"/>
              <a:pathLst>
                <a:path w="10241" h="8340" extrusionOk="0">
                  <a:moveTo>
                    <a:pt x="0" y="0"/>
                  </a:moveTo>
                  <a:lnTo>
                    <a:pt x="0" y="8339"/>
                  </a:lnTo>
                  <a:lnTo>
                    <a:pt x="5004" y="8339"/>
                  </a:lnTo>
                  <a:lnTo>
                    <a:pt x="1024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7"/>
            <p:cNvSpPr/>
            <p:nvPr/>
          </p:nvSpPr>
          <p:spPr>
            <a:xfrm>
              <a:off x="5356926" y="3273709"/>
              <a:ext cx="1205314" cy="258546"/>
            </a:xfrm>
            <a:custGeom>
              <a:avLst/>
              <a:gdLst/>
              <a:ahLst/>
              <a:cxnLst/>
              <a:rect l="l" t="t" r="r" b="b"/>
              <a:pathLst>
                <a:path w="44633" h="9574" extrusionOk="0">
                  <a:moveTo>
                    <a:pt x="1" y="0"/>
                  </a:moveTo>
                  <a:lnTo>
                    <a:pt x="1" y="9574"/>
                  </a:lnTo>
                  <a:lnTo>
                    <a:pt x="44632" y="9574"/>
                  </a:lnTo>
                  <a:lnTo>
                    <a:pt x="44632"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7"/>
            <p:cNvSpPr/>
            <p:nvPr/>
          </p:nvSpPr>
          <p:spPr>
            <a:xfrm>
              <a:off x="5356926" y="3646650"/>
              <a:ext cx="1205314" cy="257655"/>
            </a:xfrm>
            <a:custGeom>
              <a:avLst/>
              <a:gdLst/>
              <a:ahLst/>
              <a:cxnLst/>
              <a:rect l="l" t="t" r="r" b="b"/>
              <a:pathLst>
                <a:path w="44633" h="9541" extrusionOk="0">
                  <a:moveTo>
                    <a:pt x="1" y="0"/>
                  </a:moveTo>
                  <a:lnTo>
                    <a:pt x="1" y="9540"/>
                  </a:lnTo>
                  <a:lnTo>
                    <a:pt x="44632" y="9540"/>
                  </a:lnTo>
                  <a:lnTo>
                    <a:pt x="44632"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47"/>
            <p:cNvSpPr/>
            <p:nvPr/>
          </p:nvSpPr>
          <p:spPr>
            <a:xfrm>
              <a:off x="4690333" y="2788157"/>
              <a:ext cx="504480" cy="1308014"/>
            </a:xfrm>
            <a:custGeom>
              <a:avLst/>
              <a:gdLst/>
              <a:ahLst/>
              <a:cxnLst/>
              <a:rect l="l" t="t" r="r" b="b"/>
              <a:pathLst>
                <a:path w="18681" h="48436" extrusionOk="0">
                  <a:moveTo>
                    <a:pt x="0" y="1"/>
                  </a:moveTo>
                  <a:lnTo>
                    <a:pt x="0" y="48435"/>
                  </a:lnTo>
                  <a:lnTo>
                    <a:pt x="18680" y="48435"/>
                  </a:lnTo>
                  <a:lnTo>
                    <a:pt x="18680"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7"/>
            <p:cNvSpPr/>
            <p:nvPr/>
          </p:nvSpPr>
          <p:spPr>
            <a:xfrm>
              <a:off x="4919120" y="3870955"/>
              <a:ext cx="275694" cy="225222"/>
            </a:xfrm>
            <a:custGeom>
              <a:avLst/>
              <a:gdLst/>
              <a:ahLst/>
              <a:cxnLst/>
              <a:rect l="l" t="t" r="r" b="b"/>
              <a:pathLst>
                <a:path w="10209" h="8340" extrusionOk="0">
                  <a:moveTo>
                    <a:pt x="1" y="0"/>
                  </a:moveTo>
                  <a:lnTo>
                    <a:pt x="5238" y="8339"/>
                  </a:lnTo>
                  <a:lnTo>
                    <a:pt x="10208" y="8339"/>
                  </a:lnTo>
                  <a:lnTo>
                    <a:pt x="1020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7"/>
            <p:cNvSpPr/>
            <p:nvPr/>
          </p:nvSpPr>
          <p:spPr>
            <a:xfrm>
              <a:off x="3394062" y="2864357"/>
              <a:ext cx="504480" cy="1308014"/>
            </a:xfrm>
            <a:custGeom>
              <a:avLst/>
              <a:gdLst/>
              <a:ahLst/>
              <a:cxnLst/>
              <a:rect l="l" t="t" r="r" b="b"/>
              <a:pathLst>
                <a:path w="18681" h="48436" extrusionOk="0">
                  <a:moveTo>
                    <a:pt x="0" y="1"/>
                  </a:moveTo>
                  <a:lnTo>
                    <a:pt x="0" y="48435"/>
                  </a:lnTo>
                  <a:lnTo>
                    <a:pt x="18680" y="48435"/>
                  </a:lnTo>
                  <a:lnTo>
                    <a:pt x="18680"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7"/>
            <p:cNvSpPr/>
            <p:nvPr/>
          </p:nvSpPr>
          <p:spPr>
            <a:xfrm>
              <a:off x="3780505" y="2788157"/>
              <a:ext cx="1414306" cy="1230537"/>
            </a:xfrm>
            <a:custGeom>
              <a:avLst/>
              <a:gdLst/>
              <a:ahLst/>
              <a:cxnLst/>
              <a:rect l="l" t="t" r="r" b="b"/>
              <a:pathLst>
                <a:path w="52372" h="45567" extrusionOk="0">
                  <a:moveTo>
                    <a:pt x="1" y="1"/>
                  </a:moveTo>
                  <a:lnTo>
                    <a:pt x="1" y="45567"/>
                  </a:lnTo>
                  <a:lnTo>
                    <a:pt x="52371" y="45567"/>
                  </a:lnTo>
                  <a:lnTo>
                    <a:pt x="5237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7"/>
            <p:cNvSpPr/>
            <p:nvPr/>
          </p:nvSpPr>
          <p:spPr>
            <a:xfrm>
              <a:off x="3884988" y="2901660"/>
              <a:ext cx="1205314" cy="258573"/>
            </a:xfrm>
            <a:custGeom>
              <a:avLst/>
              <a:gdLst/>
              <a:ahLst/>
              <a:cxnLst/>
              <a:rect l="l" t="t" r="r" b="b"/>
              <a:pathLst>
                <a:path w="44633" h="9575" extrusionOk="0">
                  <a:moveTo>
                    <a:pt x="1" y="1"/>
                  </a:moveTo>
                  <a:lnTo>
                    <a:pt x="1" y="9574"/>
                  </a:lnTo>
                  <a:lnTo>
                    <a:pt x="44633" y="9574"/>
                  </a:lnTo>
                  <a:lnTo>
                    <a:pt x="44633"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7"/>
            <p:cNvSpPr/>
            <p:nvPr/>
          </p:nvSpPr>
          <p:spPr>
            <a:xfrm>
              <a:off x="3780505" y="3870955"/>
              <a:ext cx="276585" cy="225222"/>
            </a:xfrm>
            <a:custGeom>
              <a:avLst/>
              <a:gdLst/>
              <a:ahLst/>
              <a:cxnLst/>
              <a:rect l="l" t="t" r="r" b="b"/>
              <a:pathLst>
                <a:path w="10242" h="8340" extrusionOk="0">
                  <a:moveTo>
                    <a:pt x="1" y="0"/>
                  </a:moveTo>
                  <a:lnTo>
                    <a:pt x="1" y="8339"/>
                  </a:lnTo>
                  <a:lnTo>
                    <a:pt x="5004" y="8339"/>
                  </a:lnTo>
                  <a:lnTo>
                    <a:pt x="1024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7"/>
            <p:cNvSpPr/>
            <p:nvPr/>
          </p:nvSpPr>
          <p:spPr>
            <a:xfrm>
              <a:off x="3884988" y="3273709"/>
              <a:ext cx="1205314" cy="258546"/>
            </a:xfrm>
            <a:custGeom>
              <a:avLst/>
              <a:gdLst/>
              <a:ahLst/>
              <a:cxnLst/>
              <a:rect l="l" t="t" r="r" b="b"/>
              <a:pathLst>
                <a:path w="44633" h="9574" extrusionOk="0">
                  <a:moveTo>
                    <a:pt x="1" y="0"/>
                  </a:moveTo>
                  <a:lnTo>
                    <a:pt x="1" y="9574"/>
                  </a:lnTo>
                  <a:lnTo>
                    <a:pt x="44633" y="9574"/>
                  </a:lnTo>
                  <a:lnTo>
                    <a:pt x="44633"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7"/>
            <p:cNvSpPr/>
            <p:nvPr/>
          </p:nvSpPr>
          <p:spPr>
            <a:xfrm>
              <a:off x="3884988" y="3646650"/>
              <a:ext cx="1205314" cy="257655"/>
            </a:xfrm>
            <a:custGeom>
              <a:avLst/>
              <a:gdLst/>
              <a:ahLst/>
              <a:cxnLst/>
              <a:rect l="l" t="t" r="r" b="b"/>
              <a:pathLst>
                <a:path w="44633" h="9541" extrusionOk="0">
                  <a:moveTo>
                    <a:pt x="1" y="0"/>
                  </a:moveTo>
                  <a:lnTo>
                    <a:pt x="1" y="9540"/>
                  </a:lnTo>
                  <a:lnTo>
                    <a:pt x="44633" y="9540"/>
                  </a:lnTo>
                  <a:lnTo>
                    <a:pt x="44633"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7"/>
            <p:cNvSpPr/>
            <p:nvPr/>
          </p:nvSpPr>
          <p:spPr>
            <a:xfrm>
              <a:off x="3005810" y="4349270"/>
              <a:ext cx="4367141" cy="254954"/>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7"/>
            <p:cNvSpPr/>
            <p:nvPr/>
          </p:nvSpPr>
          <p:spPr>
            <a:xfrm>
              <a:off x="4113802" y="1170307"/>
              <a:ext cx="653116" cy="460570"/>
            </a:xfrm>
            <a:custGeom>
              <a:avLst/>
              <a:gdLst/>
              <a:ahLst/>
              <a:cxnLst/>
              <a:rect l="l" t="t" r="r" b="b"/>
              <a:pathLst>
                <a:path w="24185" h="17055" extrusionOk="0">
                  <a:moveTo>
                    <a:pt x="17486" y="181"/>
                  </a:moveTo>
                  <a:cubicBezTo>
                    <a:pt x="16948" y="181"/>
                    <a:pt x="16426" y="279"/>
                    <a:pt x="15945" y="467"/>
                  </a:cubicBezTo>
                  <a:cubicBezTo>
                    <a:pt x="13811" y="1301"/>
                    <a:pt x="9274" y="0"/>
                    <a:pt x="10508" y="3203"/>
                  </a:cubicBezTo>
                  <a:cubicBezTo>
                    <a:pt x="10243" y="3103"/>
                    <a:pt x="9950" y="3055"/>
                    <a:pt x="9649" y="3055"/>
                  </a:cubicBezTo>
                  <a:cubicBezTo>
                    <a:pt x="8130" y="3055"/>
                    <a:pt x="6388" y="4278"/>
                    <a:pt x="6806" y="6338"/>
                  </a:cubicBezTo>
                  <a:cubicBezTo>
                    <a:pt x="7306" y="8807"/>
                    <a:pt x="1302" y="5704"/>
                    <a:pt x="1" y="10741"/>
                  </a:cubicBezTo>
                  <a:cubicBezTo>
                    <a:pt x="1869" y="11175"/>
                    <a:pt x="3503" y="12376"/>
                    <a:pt x="4437" y="14044"/>
                  </a:cubicBezTo>
                  <a:cubicBezTo>
                    <a:pt x="5513" y="15980"/>
                    <a:pt x="10309" y="17054"/>
                    <a:pt x="14571" y="17054"/>
                  </a:cubicBezTo>
                  <a:cubicBezTo>
                    <a:pt x="18899" y="17054"/>
                    <a:pt x="22676" y="15947"/>
                    <a:pt x="21449" y="13510"/>
                  </a:cubicBezTo>
                  <a:cubicBezTo>
                    <a:pt x="18981" y="8673"/>
                    <a:pt x="24185" y="7439"/>
                    <a:pt x="22617" y="4003"/>
                  </a:cubicBezTo>
                  <a:cubicBezTo>
                    <a:pt x="21376" y="1341"/>
                    <a:pt x="19335" y="181"/>
                    <a:pt x="17486" y="18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7"/>
            <p:cNvSpPr/>
            <p:nvPr/>
          </p:nvSpPr>
          <p:spPr>
            <a:xfrm>
              <a:off x="4378640" y="1147785"/>
              <a:ext cx="181987" cy="110829"/>
            </a:xfrm>
            <a:custGeom>
              <a:avLst/>
              <a:gdLst/>
              <a:ahLst/>
              <a:cxnLst/>
              <a:rect l="l" t="t" r="r" b="b"/>
              <a:pathLst>
                <a:path w="6739" h="4104" extrusionOk="0">
                  <a:moveTo>
                    <a:pt x="6672" y="0"/>
                  </a:moveTo>
                  <a:cubicBezTo>
                    <a:pt x="5905" y="801"/>
                    <a:pt x="4437" y="1101"/>
                    <a:pt x="3036" y="1368"/>
                  </a:cubicBezTo>
                  <a:cubicBezTo>
                    <a:pt x="1635" y="1635"/>
                    <a:pt x="434" y="1868"/>
                    <a:pt x="167" y="2569"/>
                  </a:cubicBezTo>
                  <a:cubicBezTo>
                    <a:pt x="1" y="2969"/>
                    <a:pt x="167" y="3469"/>
                    <a:pt x="668" y="4070"/>
                  </a:cubicBezTo>
                  <a:cubicBezTo>
                    <a:pt x="668" y="4087"/>
                    <a:pt x="676" y="4095"/>
                    <a:pt x="684" y="4095"/>
                  </a:cubicBezTo>
                  <a:cubicBezTo>
                    <a:pt x="693" y="4095"/>
                    <a:pt x="701" y="4087"/>
                    <a:pt x="701" y="4070"/>
                  </a:cubicBezTo>
                  <a:cubicBezTo>
                    <a:pt x="701" y="4103"/>
                    <a:pt x="735" y="4103"/>
                    <a:pt x="735" y="4103"/>
                  </a:cubicBezTo>
                  <a:cubicBezTo>
                    <a:pt x="768" y="4070"/>
                    <a:pt x="768" y="4037"/>
                    <a:pt x="735" y="4003"/>
                  </a:cubicBezTo>
                  <a:cubicBezTo>
                    <a:pt x="268" y="3436"/>
                    <a:pt x="134" y="2969"/>
                    <a:pt x="268" y="2602"/>
                  </a:cubicBezTo>
                  <a:cubicBezTo>
                    <a:pt x="501" y="1968"/>
                    <a:pt x="1669" y="1735"/>
                    <a:pt x="3036" y="1468"/>
                  </a:cubicBezTo>
                  <a:cubicBezTo>
                    <a:pt x="4404" y="1201"/>
                    <a:pt x="5972" y="901"/>
                    <a:pt x="6739" y="67"/>
                  </a:cubicBezTo>
                  <a:cubicBezTo>
                    <a:pt x="6739" y="67"/>
                    <a:pt x="6739" y="34"/>
                    <a:pt x="673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47"/>
            <p:cNvSpPr/>
            <p:nvPr/>
          </p:nvSpPr>
          <p:spPr>
            <a:xfrm>
              <a:off x="4695734" y="1285592"/>
              <a:ext cx="492760" cy="499998"/>
            </a:xfrm>
            <a:custGeom>
              <a:avLst/>
              <a:gdLst/>
              <a:ahLst/>
              <a:cxnLst/>
              <a:rect l="l" t="t" r="r" b="b"/>
              <a:pathLst>
                <a:path w="18247" h="18515" extrusionOk="0">
                  <a:moveTo>
                    <a:pt x="16546" y="1"/>
                  </a:moveTo>
                  <a:cubicBezTo>
                    <a:pt x="16279" y="1002"/>
                    <a:pt x="15978" y="2036"/>
                    <a:pt x="15645" y="3036"/>
                  </a:cubicBezTo>
                  <a:cubicBezTo>
                    <a:pt x="15345" y="4071"/>
                    <a:pt x="14978" y="5038"/>
                    <a:pt x="14611" y="6005"/>
                  </a:cubicBezTo>
                  <a:cubicBezTo>
                    <a:pt x="14244" y="6939"/>
                    <a:pt x="13810" y="7840"/>
                    <a:pt x="13277" y="8707"/>
                  </a:cubicBezTo>
                  <a:cubicBezTo>
                    <a:pt x="13076" y="9074"/>
                    <a:pt x="12810" y="9408"/>
                    <a:pt x="12509" y="9741"/>
                  </a:cubicBezTo>
                  <a:lnTo>
                    <a:pt x="12309" y="9941"/>
                  </a:lnTo>
                  <a:cubicBezTo>
                    <a:pt x="12242" y="9975"/>
                    <a:pt x="12176" y="10041"/>
                    <a:pt x="12142" y="10075"/>
                  </a:cubicBezTo>
                  <a:cubicBezTo>
                    <a:pt x="12076" y="10108"/>
                    <a:pt x="11809" y="10275"/>
                    <a:pt x="11575" y="10375"/>
                  </a:cubicBezTo>
                  <a:cubicBezTo>
                    <a:pt x="9741" y="11409"/>
                    <a:pt x="7873" y="12276"/>
                    <a:pt x="5938" y="13044"/>
                  </a:cubicBezTo>
                  <a:cubicBezTo>
                    <a:pt x="4937" y="13444"/>
                    <a:pt x="3970" y="13811"/>
                    <a:pt x="2969" y="14144"/>
                  </a:cubicBezTo>
                  <a:cubicBezTo>
                    <a:pt x="2002" y="14511"/>
                    <a:pt x="968" y="14845"/>
                    <a:pt x="0" y="15145"/>
                  </a:cubicBezTo>
                  <a:lnTo>
                    <a:pt x="968" y="18514"/>
                  </a:lnTo>
                  <a:cubicBezTo>
                    <a:pt x="3103" y="17880"/>
                    <a:pt x="5204" y="17147"/>
                    <a:pt x="7239" y="16246"/>
                  </a:cubicBezTo>
                  <a:cubicBezTo>
                    <a:pt x="9340" y="15379"/>
                    <a:pt x="11342" y="14345"/>
                    <a:pt x="13210" y="13110"/>
                  </a:cubicBezTo>
                  <a:cubicBezTo>
                    <a:pt x="13510" y="12944"/>
                    <a:pt x="13777" y="12777"/>
                    <a:pt x="14044" y="12577"/>
                  </a:cubicBezTo>
                  <a:cubicBezTo>
                    <a:pt x="14177" y="12443"/>
                    <a:pt x="14344" y="12343"/>
                    <a:pt x="14444" y="12176"/>
                  </a:cubicBezTo>
                  <a:cubicBezTo>
                    <a:pt x="14577" y="12043"/>
                    <a:pt x="14711" y="11909"/>
                    <a:pt x="14811" y="11776"/>
                  </a:cubicBezTo>
                  <a:cubicBezTo>
                    <a:pt x="15211" y="11242"/>
                    <a:pt x="15578" y="10709"/>
                    <a:pt x="15845" y="10142"/>
                  </a:cubicBezTo>
                  <a:cubicBezTo>
                    <a:pt x="16379" y="9074"/>
                    <a:pt x="16779" y="7973"/>
                    <a:pt x="17113" y="6873"/>
                  </a:cubicBezTo>
                  <a:cubicBezTo>
                    <a:pt x="17713" y="4704"/>
                    <a:pt x="18080" y="2503"/>
                    <a:pt x="18247" y="268"/>
                  </a:cubicBezTo>
                  <a:lnTo>
                    <a:pt x="16546"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7"/>
            <p:cNvSpPr/>
            <p:nvPr/>
          </p:nvSpPr>
          <p:spPr>
            <a:xfrm>
              <a:off x="4611964" y="1633310"/>
              <a:ext cx="273858" cy="227625"/>
            </a:xfrm>
            <a:custGeom>
              <a:avLst/>
              <a:gdLst/>
              <a:ahLst/>
              <a:cxnLst/>
              <a:rect l="l" t="t" r="r" b="b"/>
              <a:pathLst>
                <a:path w="10141" h="8429" extrusionOk="0">
                  <a:moveTo>
                    <a:pt x="9040" y="1"/>
                  </a:moveTo>
                  <a:cubicBezTo>
                    <a:pt x="9040" y="1"/>
                    <a:pt x="1334" y="1002"/>
                    <a:pt x="801" y="2336"/>
                  </a:cubicBezTo>
                  <a:cubicBezTo>
                    <a:pt x="0" y="4304"/>
                    <a:pt x="834" y="6772"/>
                    <a:pt x="2235" y="8073"/>
                  </a:cubicBezTo>
                  <a:cubicBezTo>
                    <a:pt x="2515" y="8327"/>
                    <a:pt x="3000" y="8428"/>
                    <a:pt x="3595" y="8428"/>
                  </a:cubicBezTo>
                  <a:cubicBezTo>
                    <a:pt x="5978" y="8428"/>
                    <a:pt x="10141" y="6806"/>
                    <a:pt x="10141" y="6806"/>
                  </a:cubicBezTo>
                  <a:lnTo>
                    <a:pt x="904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7"/>
            <p:cNvSpPr/>
            <p:nvPr/>
          </p:nvSpPr>
          <p:spPr>
            <a:xfrm>
              <a:off x="5120902" y="1199121"/>
              <a:ext cx="87415" cy="119848"/>
            </a:xfrm>
            <a:custGeom>
              <a:avLst/>
              <a:gdLst/>
              <a:ahLst/>
              <a:cxnLst/>
              <a:rect l="l" t="t" r="r" b="b"/>
              <a:pathLst>
                <a:path w="3237" h="4438" extrusionOk="0">
                  <a:moveTo>
                    <a:pt x="1" y="1"/>
                  </a:moveTo>
                  <a:lnTo>
                    <a:pt x="568" y="2769"/>
                  </a:lnTo>
                  <a:cubicBezTo>
                    <a:pt x="735" y="3403"/>
                    <a:pt x="1135" y="3970"/>
                    <a:pt x="1736" y="4270"/>
                  </a:cubicBezTo>
                  <a:lnTo>
                    <a:pt x="2036" y="4437"/>
                  </a:lnTo>
                  <a:cubicBezTo>
                    <a:pt x="3237" y="3703"/>
                    <a:pt x="3137" y="1502"/>
                    <a:pt x="3137" y="1502"/>
                  </a:cubicBezTo>
                  <a:lnTo>
                    <a:pt x="1"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7"/>
            <p:cNvSpPr/>
            <p:nvPr/>
          </p:nvSpPr>
          <p:spPr>
            <a:xfrm>
              <a:off x="5120902" y="1135687"/>
              <a:ext cx="94626" cy="106319"/>
            </a:xfrm>
            <a:custGeom>
              <a:avLst/>
              <a:gdLst/>
              <a:ahLst/>
              <a:cxnLst/>
              <a:rect l="l" t="t" r="r" b="b"/>
              <a:pathLst>
                <a:path w="3504" h="3937" extrusionOk="0">
                  <a:moveTo>
                    <a:pt x="701" y="1"/>
                  </a:moveTo>
                  <a:lnTo>
                    <a:pt x="1" y="2436"/>
                  </a:lnTo>
                  <a:lnTo>
                    <a:pt x="3137" y="3937"/>
                  </a:lnTo>
                  <a:lnTo>
                    <a:pt x="3503" y="835"/>
                  </a:lnTo>
                  <a:lnTo>
                    <a:pt x="701"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7"/>
            <p:cNvSpPr/>
            <p:nvPr/>
          </p:nvSpPr>
          <p:spPr>
            <a:xfrm>
              <a:off x="4198490" y="3621428"/>
              <a:ext cx="201808" cy="215311"/>
            </a:xfrm>
            <a:custGeom>
              <a:avLst/>
              <a:gdLst/>
              <a:ahLst/>
              <a:cxnLst/>
              <a:rect l="l" t="t" r="r" b="b"/>
              <a:pathLst>
                <a:path w="7473" h="7973" extrusionOk="0">
                  <a:moveTo>
                    <a:pt x="4970" y="0"/>
                  </a:moveTo>
                  <a:lnTo>
                    <a:pt x="0" y="6171"/>
                  </a:lnTo>
                  <a:lnTo>
                    <a:pt x="2936" y="7973"/>
                  </a:lnTo>
                  <a:lnTo>
                    <a:pt x="7472" y="2302"/>
                  </a:lnTo>
                  <a:lnTo>
                    <a:pt x="4970" y="0"/>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7"/>
            <p:cNvSpPr/>
            <p:nvPr/>
          </p:nvSpPr>
          <p:spPr>
            <a:xfrm>
              <a:off x="4139943" y="3753483"/>
              <a:ext cx="225168" cy="265162"/>
            </a:xfrm>
            <a:custGeom>
              <a:avLst/>
              <a:gdLst/>
              <a:ahLst/>
              <a:cxnLst/>
              <a:rect l="l" t="t" r="r" b="b"/>
              <a:pathLst>
                <a:path w="8338" h="9819" extrusionOk="0">
                  <a:moveTo>
                    <a:pt x="3023" y="1"/>
                  </a:moveTo>
                  <a:cubicBezTo>
                    <a:pt x="2962" y="1"/>
                    <a:pt x="2895" y="17"/>
                    <a:pt x="2835" y="47"/>
                  </a:cubicBezTo>
                  <a:lnTo>
                    <a:pt x="300" y="1782"/>
                  </a:lnTo>
                  <a:cubicBezTo>
                    <a:pt x="67" y="1948"/>
                    <a:pt x="0" y="2349"/>
                    <a:pt x="234" y="2582"/>
                  </a:cubicBezTo>
                  <a:cubicBezTo>
                    <a:pt x="1134" y="3550"/>
                    <a:pt x="1635" y="3983"/>
                    <a:pt x="2769" y="5217"/>
                  </a:cubicBezTo>
                  <a:cubicBezTo>
                    <a:pt x="3469" y="5985"/>
                    <a:pt x="5404" y="8253"/>
                    <a:pt x="6371" y="9320"/>
                  </a:cubicBezTo>
                  <a:cubicBezTo>
                    <a:pt x="6700" y="9683"/>
                    <a:pt x="7044" y="9818"/>
                    <a:pt x="7343" y="9818"/>
                  </a:cubicBezTo>
                  <a:cubicBezTo>
                    <a:pt x="7925" y="9818"/>
                    <a:pt x="8337" y="9306"/>
                    <a:pt x="8139" y="8953"/>
                  </a:cubicBezTo>
                  <a:cubicBezTo>
                    <a:pt x="6738" y="6585"/>
                    <a:pt x="6071" y="4684"/>
                    <a:pt x="6004" y="3483"/>
                  </a:cubicBezTo>
                  <a:cubicBezTo>
                    <a:pt x="6004" y="3283"/>
                    <a:pt x="5938" y="3083"/>
                    <a:pt x="5804" y="2949"/>
                  </a:cubicBezTo>
                  <a:lnTo>
                    <a:pt x="3202" y="80"/>
                  </a:lnTo>
                  <a:cubicBezTo>
                    <a:pt x="3166" y="25"/>
                    <a:pt x="3099" y="1"/>
                    <a:pt x="302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7"/>
            <p:cNvSpPr/>
            <p:nvPr/>
          </p:nvSpPr>
          <p:spPr>
            <a:xfrm>
              <a:off x="4263329" y="3621428"/>
              <a:ext cx="136969" cy="136942"/>
            </a:xfrm>
            <a:custGeom>
              <a:avLst/>
              <a:gdLst/>
              <a:ahLst/>
              <a:cxnLst/>
              <a:rect l="l" t="t" r="r" b="b"/>
              <a:pathLst>
                <a:path w="5072" h="5071" extrusionOk="0">
                  <a:moveTo>
                    <a:pt x="2569" y="0"/>
                  </a:moveTo>
                  <a:lnTo>
                    <a:pt x="1" y="3203"/>
                  </a:lnTo>
                  <a:lnTo>
                    <a:pt x="2870" y="5071"/>
                  </a:lnTo>
                  <a:lnTo>
                    <a:pt x="5071" y="2302"/>
                  </a:lnTo>
                  <a:lnTo>
                    <a:pt x="2569" y="0"/>
                  </a:lnTo>
                  <a:close/>
                </a:path>
              </a:pathLst>
            </a:custGeom>
            <a:solidFill>
              <a:srgbClr val="ED89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7"/>
            <p:cNvSpPr/>
            <p:nvPr/>
          </p:nvSpPr>
          <p:spPr>
            <a:xfrm>
              <a:off x="4298462" y="1671441"/>
              <a:ext cx="527921" cy="586171"/>
            </a:xfrm>
            <a:custGeom>
              <a:avLst/>
              <a:gdLst/>
              <a:ahLst/>
              <a:cxnLst/>
              <a:rect l="l" t="t" r="r" b="b"/>
              <a:pathLst>
                <a:path w="19549" h="21706" extrusionOk="0">
                  <a:moveTo>
                    <a:pt x="8203" y="0"/>
                  </a:moveTo>
                  <a:cubicBezTo>
                    <a:pt x="7415" y="0"/>
                    <a:pt x="6626" y="19"/>
                    <a:pt x="5838" y="57"/>
                  </a:cubicBezTo>
                  <a:cubicBezTo>
                    <a:pt x="3870" y="123"/>
                    <a:pt x="1936" y="357"/>
                    <a:pt x="1" y="724"/>
                  </a:cubicBezTo>
                  <a:cubicBezTo>
                    <a:pt x="2503" y="12365"/>
                    <a:pt x="2403" y="15835"/>
                    <a:pt x="2102" y="21472"/>
                  </a:cubicBezTo>
                  <a:lnTo>
                    <a:pt x="15946" y="21705"/>
                  </a:lnTo>
                  <a:cubicBezTo>
                    <a:pt x="19548" y="1724"/>
                    <a:pt x="17914" y="1124"/>
                    <a:pt x="17914" y="1124"/>
                  </a:cubicBezTo>
                  <a:cubicBezTo>
                    <a:pt x="17914" y="1124"/>
                    <a:pt x="14878" y="457"/>
                    <a:pt x="12143" y="157"/>
                  </a:cubicBezTo>
                  <a:cubicBezTo>
                    <a:pt x="10829" y="52"/>
                    <a:pt x="9516" y="0"/>
                    <a:pt x="82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7"/>
            <p:cNvSpPr/>
            <p:nvPr/>
          </p:nvSpPr>
          <p:spPr>
            <a:xfrm>
              <a:off x="4337215" y="1845003"/>
              <a:ext cx="39643" cy="115338"/>
            </a:xfrm>
            <a:custGeom>
              <a:avLst/>
              <a:gdLst/>
              <a:ahLst/>
              <a:cxnLst/>
              <a:rect l="l" t="t" r="r" b="b"/>
              <a:pathLst>
                <a:path w="1468" h="4271" extrusionOk="0">
                  <a:moveTo>
                    <a:pt x="1468" y="1"/>
                  </a:moveTo>
                  <a:lnTo>
                    <a:pt x="0" y="1669"/>
                  </a:lnTo>
                  <a:cubicBezTo>
                    <a:pt x="167" y="2603"/>
                    <a:pt x="300" y="3470"/>
                    <a:pt x="401" y="4271"/>
                  </a:cubicBezTo>
                  <a:cubicBezTo>
                    <a:pt x="968" y="2903"/>
                    <a:pt x="1335" y="1469"/>
                    <a:pt x="146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7"/>
            <p:cNvSpPr/>
            <p:nvPr/>
          </p:nvSpPr>
          <p:spPr>
            <a:xfrm>
              <a:off x="4457009" y="1481973"/>
              <a:ext cx="225249" cy="248716"/>
            </a:xfrm>
            <a:custGeom>
              <a:avLst/>
              <a:gdLst/>
              <a:ahLst/>
              <a:cxnLst/>
              <a:rect l="l" t="t" r="r" b="b"/>
              <a:pathLst>
                <a:path w="8341" h="9210" extrusionOk="0">
                  <a:moveTo>
                    <a:pt x="735" y="1"/>
                  </a:moveTo>
                  <a:lnTo>
                    <a:pt x="735" y="1"/>
                  </a:lnTo>
                  <a:cubicBezTo>
                    <a:pt x="1102" y="2036"/>
                    <a:pt x="1435" y="5738"/>
                    <a:pt x="1" y="7073"/>
                  </a:cubicBezTo>
                  <a:cubicBezTo>
                    <a:pt x="1" y="7073"/>
                    <a:pt x="534" y="9174"/>
                    <a:pt x="4270" y="9207"/>
                  </a:cubicBezTo>
                  <a:cubicBezTo>
                    <a:pt x="4336" y="9208"/>
                    <a:pt x="4400" y="9209"/>
                    <a:pt x="4463" y="9209"/>
                  </a:cubicBezTo>
                  <a:cubicBezTo>
                    <a:pt x="8341" y="9209"/>
                    <a:pt x="6305" y="7206"/>
                    <a:pt x="6305" y="7206"/>
                  </a:cubicBezTo>
                  <a:cubicBezTo>
                    <a:pt x="4037" y="6606"/>
                    <a:pt x="4137" y="4938"/>
                    <a:pt x="4537" y="3370"/>
                  </a:cubicBezTo>
                  <a:lnTo>
                    <a:pt x="735"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7"/>
            <p:cNvSpPr/>
            <p:nvPr/>
          </p:nvSpPr>
          <p:spPr>
            <a:xfrm>
              <a:off x="4435405" y="1671441"/>
              <a:ext cx="219821" cy="151984"/>
            </a:xfrm>
            <a:custGeom>
              <a:avLst/>
              <a:gdLst/>
              <a:ahLst/>
              <a:cxnLst/>
              <a:rect l="l" t="t" r="r" b="b"/>
              <a:pathLst>
                <a:path w="8140" h="5628" extrusionOk="0">
                  <a:moveTo>
                    <a:pt x="3173" y="0"/>
                  </a:moveTo>
                  <a:cubicBezTo>
                    <a:pt x="2390" y="0"/>
                    <a:pt x="1610" y="19"/>
                    <a:pt x="834" y="57"/>
                  </a:cubicBezTo>
                  <a:cubicBezTo>
                    <a:pt x="534" y="57"/>
                    <a:pt x="234" y="90"/>
                    <a:pt x="0" y="90"/>
                  </a:cubicBezTo>
                  <a:cubicBezTo>
                    <a:pt x="1401" y="2458"/>
                    <a:pt x="6905" y="5627"/>
                    <a:pt x="6905" y="5627"/>
                  </a:cubicBezTo>
                  <a:cubicBezTo>
                    <a:pt x="8139" y="3492"/>
                    <a:pt x="8006" y="1157"/>
                    <a:pt x="7539" y="223"/>
                  </a:cubicBezTo>
                  <a:lnTo>
                    <a:pt x="7105" y="157"/>
                  </a:lnTo>
                  <a:cubicBezTo>
                    <a:pt x="5792" y="52"/>
                    <a:pt x="4478" y="0"/>
                    <a:pt x="3173" y="0"/>
                  </a:cubicBez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47"/>
            <p:cNvSpPr/>
            <p:nvPr/>
          </p:nvSpPr>
          <p:spPr>
            <a:xfrm>
              <a:off x="4515556" y="1518916"/>
              <a:ext cx="64002" cy="83797"/>
            </a:xfrm>
            <a:custGeom>
              <a:avLst/>
              <a:gdLst/>
              <a:ahLst/>
              <a:cxnLst/>
              <a:rect l="l" t="t" r="r" b="b"/>
              <a:pathLst>
                <a:path w="2370" h="3103" extrusionOk="0">
                  <a:moveTo>
                    <a:pt x="134" y="0"/>
                  </a:moveTo>
                  <a:cubicBezTo>
                    <a:pt x="34" y="367"/>
                    <a:pt x="1" y="734"/>
                    <a:pt x="68" y="1101"/>
                  </a:cubicBezTo>
                  <a:cubicBezTo>
                    <a:pt x="134" y="2002"/>
                    <a:pt x="1302" y="2969"/>
                    <a:pt x="2169" y="3103"/>
                  </a:cubicBezTo>
                  <a:cubicBezTo>
                    <a:pt x="2203" y="2736"/>
                    <a:pt x="2269" y="2369"/>
                    <a:pt x="2369" y="2002"/>
                  </a:cubicBezTo>
                  <a:lnTo>
                    <a:pt x="134" y="0"/>
                  </a:lnTo>
                  <a:close/>
                </a:path>
              </a:pathLst>
            </a:custGeom>
            <a:solidFill>
              <a:srgbClr val="ED89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7"/>
            <p:cNvSpPr/>
            <p:nvPr/>
          </p:nvSpPr>
          <p:spPr>
            <a:xfrm>
              <a:off x="4400839" y="1233148"/>
              <a:ext cx="296731" cy="347284"/>
            </a:xfrm>
            <a:custGeom>
              <a:avLst/>
              <a:gdLst/>
              <a:ahLst/>
              <a:cxnLst/>
              <a:rect l="l" t="t" r="r" b="b"/>
              <a:pathLst>
                <a:path w="10988" h="12860" extrusionOk="0">
                  <a:moveTo>
                    <a:pt x="5177" y="1"/>
                  </a:moveTo>
                  <a:cubicBezTo>
                    <a:pt x="2302" y="1"/>
                    <a:pt x="0" y="2696"/>
                    <a:pt x="680" y="5679"/>
                  </a:cubicBezTo>
                  <a:cubicBezTo>
                    <a:pt x="1414" y="8981"/>
                    <a:pt x="1647" y="10382"/>
                    <a:pt x="3615" y="11850"/>
                  </a:cubicBezTo>
                  <a:cubicBezTo>
                    <a:pt x="4528" y="12543"/>
                    <a:pt x="5544" y="12859"/>
                    <a:pt x="6516" y="12859"/>
                  </a:cubicBezTo>
                  <a:cubicBezTo>
                    <a:pt x="8634" y="12859"/>
                    <a:pt x="10548" y="11359"/>
                    <a:pt x="10754" y="8981"/>
                  </a:cubicBezTo>
                  <a:cubicBezTo>
                    <a:pt x="10987" y="5846"/>
                    <a:pt x="9786" y="976"/>
                    <a:pt x="6317" y="142"/>
                  </a:cubicBezTo>
                  <a:cubicBezTo>
                    <a:pt x="5931" y="46"/>
                    <a:pt x="5549" y="1"/>
                    <a:pt x="5177" y="1"/>
                  </a:cubicBez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7"/>
            <p:cNvSpPr/>
            <p:nvPr/>
          </p:nvSpPr>
          <p:spPr>
            <a:xfrm>
              <a:off x="4340374" y="1271954"/>
              <a:ext cx="163515" cy="204239"/>
            </a:xfrm>
            <a:custGeom>
              <a:avLst/>
              <a:gdLst/>
              <a:ahLst/>
              <a:cxnLst/>
              <a:rect l="l" t="t" r="r" b="b"/>
              <a:pathLst>
                <a:path w="6055" h="7563" extrusionOk="0">
                  <a:moveTo>
                    <a:pt x="2849" y="0"/>
                  </a:moveTo>
                  <a:cubicBezTo>
                    <a:pt x="903" y="0"/>
                    <a:pt x="1230" y="2277"/>
                    <a:pt x="484" y="4742"/>
                  </a:cubicBezTo>
                  <a:cubicBezTo>
                    <a:pt x="1" y="6337"/>
                    <a:pt x="1842" y="7563"/>
                    <a:pt x="3141" y="7563"/>
                  </a:cubicBezTo>
                  <a:cubicBezTo>
                    <a:pt x="3907" y="7563"/>
                    <a:pt x="4484" y="7137"/>
                    <a:pt x="4286" y="6110"/>
                  </a:cubicBezTo>
                  <a:cubicBezTo>
                    <a:pt x="3719" y="3341"/>
                    <a:pt x="5254" y="4609"/>
                    <a:pt x="5654" y="2708"/>
                  </a:cubicBezTo>
                  <a:cubicBezTo>
                    <a:pt x="6054" y="806"/>
                    <a:pt x="4420" y="106"/>
                    <a:pt x="3019" y="6"/>
                  </a:cubicBezTo>
                  <a:cubicBezTo>
                    <a:pt x="2960" y="2"/>
                    <a:pt x="2904" y="0"/>
                    <a:pt x="284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7"/>
            <p:cNvSpPr/>
            <p:nvPr/>
          </p:nvSpPr>
          <p:spPr>
            <a:xfrm>
              <a:off x="4340779" y="1226694"/>
              <a:ext cx="333944" cy="114447"/>
            </a:xfrm>
            <a:custGeom>
              <a:avLst/>
              <a:gdLst/>
              <a:ahLst/>
              <a:cxnLst/>
              <a:rect l="l" t="t" r="r" b="b"/>
              <a:pathLst>
                <a:path w="12366" h="4238" extrusionOk="0">
                  <a:moveTo>
                    <a:pt x="7763" y="0"/>
                  </a:moveTo>
                  <a:cubicBezTo>
                    <a:pt x="4458" y="0"/>
                    <a:pt x="0" y="1884"/>
                    <a:pt x="2103" y="3816"/>
                  </a:cubicBezTo>
                  <a:cubicBezTo>
                    <a:pt x="2424" y="4116"/>
                    <a:pt x="2764" y="4237"/>
                    <a:pt x="3121" y="4237"/>
                  </a:cubicBezTo>
                  <a:cubicBezTo>
                    <a:pt x="4662" y="4237"/>
                    <a:pt x="6511" y="1968"/>
                    <a:pt x="8394" y="1968"/>
                  </a:cubicBezTo>
                  <a:cubicBezTo>
                    <a:pt x="8843" y="1968"/>
                    <a:pt x="9293" y="2096"/>
                    <a:pt x="9742" y="2415"/>
                  </a:cubicBezTo>
                  <a:cubicBezTo>
                    <a:pt x="10359" y="2849"/>
                    <a:pt x="10836" y="3023"/>
                    <a:pt x="11173" y="3023"/>
                  </a:cubicBezTo>
                  <a:cubicBezTo>
                    <a:pt x="12366" y="3023"/>
                    <a:pt x="11787" y="831"/>
                    <a:pt x="9342" y="181"/>
                  </a:cubicBezTo>
                  <a:cubicBezTo>
                    <a:pt x="8877" y="57"/>
                    <a:pt x="8338" y="0"/>
                    <a:pt x="7763"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7"/>
            <p:cNvSpPr/>
            <p:nvPr/>
          </p:nvSpPr>
          <p:spPr>
            <a:xfrm>
              <a:off x="4275562" y="2252186"/>
              <a:ext cx="493165" cy="1489056"/>
            </a:xfrm>
            <a:custGeom>
              <a:avLst/>
              <a:gdLst/>
              <a:ahLst/>
              <a:cxnLst/>
              <a:rect l="l" t="t" r="r" b="b"/>
              <a:pathLst>
                <a:path w="18262" h="55140" extrusionOk="0">
                  <a:moveTo>
                    <a:pt x="6653" y="0"/>
                  </a:moveTo>
                  <a:cubicBezTo>
                    <a:pt x="6653" y="0"/>
                    <a:pt x="8288" y="17346"/>
                    <a:pt x="9522" y="28888"/>
                  </a:cubicBezTo>
                  <a:cubicBezTo>
                    <a:pt x="10088" y="34320"/>
                    <a:pt x="0" y="52238"/>
                    <a:pt x="81" y="52238"/>
                  </a:cubicBezTo>
                  <a:cubicBezTo>
                    <a:pt x="81" y="52238"/>
                    <a:pt x="82" y="52238"/>
                    <a:pt x="82" y="52238"/>
                  </a:cubicBezTo>
                  <a:lnTo>
                    <a:pt x="3651" y="55140"/>
                  </a:lnTo>
                  <a:cubicBezTo>
                    <a:pt x="3651" y="55140"/>
                    <a:pt x="17461" y="41296"/>
                    <a:pt x="17894" y="30455"/>
                  </a:cubicBezTo>
                  <a:cubicBezTo>
                    <a:pt x="18261" y="20048"/>
                    <a:pt x="16794" y="200"/>
                    <a:pt x="16794" y="200"/>
                  </a:cubicBezTo>
                  <a:lnTo>
                    <a:pt x="66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7"/>
            <p:cNvSpPr/>
            <p:nvPr/>
          </p:nvSpPr>
          <p:spPr>
            <a:xfrm>
              <a:off x="4275562" y="2252186"/>
              <a:ext cx="493165" cy="1489056"/>
            </a:xfrm>
            <a:custGeom>
              <a:avLst/>
              <a:gdLst/>
              <a:ahLst/>
              <a:cxnLst/>
              <a:rect l="l" t="t" r="r" b="b"/>
              <a:pathLst>
                <a:path w="18262" h="55140" extrusionOk="0">
                  <a:moveTo>
                    <a:pt x="6653" y="0"/>
                  </a:moveTo>
                  <a:cubicBezTo>
                    <a:pt x="6653" y="0"/>
                    <a:pt x="8288" y="17346"/>
                    <a:pt x="9522" y="28888"/>
                  </a:cubicBezTo>
                  <a:cubicBezTo>
                    <a:pt x="10088" y="34320"/>
                    <a:pt x="0" y="52238"/>
                    <a:pt x="81" y="52238"/>
                  </a:cubicBezTo>
                  <a:cubicBezTo>
                    <a:pt x="81" y="52238"/>
                    <a:pt x="82" y="52238"/>
                    <a:pt x="82" y="52238"/>
                  </a:cubicBezTo>
                  <a:lnTo>
                    <a:pt x="3651" y="55140"/>
                  </a:lnTo>
                  <a:cubicBezTo>
                    <a:pt x="3651" y="55140"/>
                    <a:pt x="17461" y="41296"/>
                    <a:pt x="17894" y="30455"/>
                  </a:cubicBezTo>
                  <a:cubicBezTo>
                    <a:pt x="18261" y="20048"/>
                    <a:pt x="16794" y="200"/>
                    <a:pt x="16794" y="200"/>
                  </a:cubicBezTo>
                  <a:lnTo>
                    <a:pt x="665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7"/>
            <p:cNvSpPr/>
            <p:nvPr/>
          </p:nvSpPr>
          <p:spPr>
            <a:xfrm>
              <a:off x="4252527" y="3633121"/>
              <a:ext cx="158573" cy="125249"/>
            </a:xfrm>
            <a:custGeom>
              <a:avLst/>
              <a:gdLst/>
              <a:ahLst/>
              <a:cxnLst/>
              <a:rect l="l" t="t" r="r" b="b"/>
              <a:pathLst>
                <a:path w="5872" h="4638" extrusionOk="0">
                  <a:moveTo>
                    <a:pt x="835" y="1"/>
                  </a:moveTo>
                  <a:lnTo>
                    <a:pt x="1" y="1769"/>
                  </a:lnTo>
                  <a:lnTo>
                    <a:pt x="4637" y="4638"/>
                  </a:lnTo>
                  <a:lnTo>
                    <a:pt x="5872" y="3370"/>
                  </a:lnTo>
                  <a:lnTo>
                    <a:pt x="83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7"/>
            <p:cNvSpPr/>
            <p:nvPr/>
          </p:nvSpPr>
          <p:spPr>
            <a:xfrm>
              <a:off x="4472321" y="2400499"/>
              <a:ext cx="179286" cy="612905"/>
            </a:xfrm>
            <a:custGeom>
              <a:avLst/>
              <a:gdLst/>
              <a:ahLst/>
              <a:cxnLst/>
              <a:rect l="l" t="t" r="r" b="b"/>
              <a:pathLst>
                <a:path w="6639" h="22696" extrusionOk="0">
                  <a:moveTo>
                    <a:pt x="1056" y="0"/>
                  </a:moveTo>
                  <a:cubicBezTo>
                    <a:pt x="651" y="0"/>
                    <a:pt x="302" y="344"/>
                    <a:pt x="1" y="946"/>
                  </a:cubicBezTo>
                  <a:cubicBezTo>
                    <a:pt x="568" y="6850"/>
                    <a:pt x="1435" y="15723"/>
                    <a:pt x="2169" y="22695"/>
                  </a:cubicBezTo>
                  <a:cubicBezTo>
                    <a:pt x="3804" y="17591"/>
                    <a:pt x="6639" y="8352"/>
                    <a:pt x="2803" y="1680"/>
                  </a:cubicBezTo>
                  <a:cubicBezTo>
                    <a:pt x="2126" y="509"/>
                    <a:pt x="1549" y="0"/>
                    <a:pt x="10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7"/>
            <p:cNvSpPr/>
            <p:nvPr/>
          </p:nvSpPr>
          <p:spPr>
            <a:xfrm>
              <a:off x="3629168" y="3169200"/>
              <a:ext cx="243234" cy="123440"/>
            </a:xfrm>
            <a:custGeom>
              <a:avLst/>
              <a:gdLst/>
              <a:ahLst/>
              <a:cxnLst/>
              <a:rect l="l" t="t" r="r" b="b"/>
              <a:pathLst>
                <a:path w="9007" h="4571" extrusionOk="0">
                  <a:moveTo>
                    <a:pt x="7906" y="1"/>
                  </a:moveTo>
                  <a:lnTo>
                    <a:pt x="1" y="1335"/>
                  </a:lnTo>
                  <a:lnTo>
                    <a:pt x="1101" y="4571"/>
                  </a:lnTo>
                  <a:lnTo>
                    <a:pt x="9007" y="3237"/>
                  </a:lnTo>
                  <a:lnTo>
                    <a:pt x="7906"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47"/>
            <p:cNvSpPr/>
            <p:nvPr/>
          </p:nvSpPr>
          <p:spPr>
            <a:xfrm>
              <a:off x="3569811" y="3176329"/>
              <a:ext cx="122441" cy="292626"/>
            </a:xfrm>
            <a:custGeom>
              <a:avLst/>
              <a:gdLst/>
              <a:ahLst/>
              <a:cxnLst/>
              <a:rect l="l" t="t" r="r" b="b"/>
              <a:pathLst>
                <a:path w="4534" h="10836" extrusionOk="0">
                  <a:moveTo>
                    <a:pt x="541" y="1"/>
                  </a:moveTo>
                  <a:cubicBezTo>
                    <a:pt x="235" y="1"/>
                    <a:pt x="1" y="256"/>
                    <a:pt x="64" y="571"/>
                  </a:cubicBezTo>
                  <a:cubicBezTo>
                    <a:pt x="264" y="1872"/>
                    <a:pt x="431" y="2506"/>
                    <a:pt x="664" y="4207"/>
                  </a:cubicBezTo>
                  <a:cubicBezTo>
                    <a:pt x="831" y="5207"/>
                    <a:pt x="1131" y="8176"/>
                    <a:pt x="1331" y="9577"/>
                  </a:cubicBezTo>
                  <a:cubicBezTo>
                    <a:pt x="1456" y="10473"/>
                    <a:pt x="2062" y="10835"/>
                    <a:pt x="2508" y="10835"/>
                  </a:cubicBezTo>
                  <a:cubicBezTo>
                    <a:pt x="2776" y="10835"/>
                    <a:pt x="2987" y="10704"/>
                    <a:pt x="2999" y="10478"/>
                  </a:cubicBezTo>
                  <a:cubicBezTo>
                    <a:pt x="3199" y="7809"/>
                    <a:pt x="3733" y="5941"/>
                    <a:pt x="4367" y="5041"/>
                  </a:cubicBezTo>
                  <a:cubicBezTo>
                    <a:pt x="4500" y="4874"/>
                    <a:pt x="4534" y="4674"/>
                    <a:pt x="4534" y="4474"/>
                  </a:cubicBezTo>
                  <a:lnTo>
                    <a:pt x="3966" y="671"/>
                  </a:lnTo>
                  <a:cubicBezTo>
                    <a:pt x="3966" y="537"/>
                    <a:pt x="3833" y="404"/>
                    <a:pt x="3700" y="404"/>
                  </a:cubicBezTo>
                  <a:lnTo>
                    <a:pt x="597" y="4"/>
                  </a:lnTo>
                  <a:cubicBezTo>
                    <a:pt x="578" y="2"/>
                    <a:pt x="560" y="1"/>
                    <a:pt x="54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47"/>
            <p:cNvSpPr/>
            <p:nvPr/>
          </p:nvSpPr>
          <p:spPr>
            <a:xfrm>
              <a:off x="3732760" y="3169200"/>
              <a:ext cx="139643" cy="106346"/>
            </a:xfrm>
            <a:custGeom>
              <a:avLst/>
              <a:gdLst/>
              <a:ahLst/>
              <a:cxnLst/>
              <a:rect l="l" t="t" r="r" b="b"/>
              <a:pathLst>
                <a:path w="5171" h="3938" extrusionOk="0">
                  <a:moveTo>
                    <a:pt x="4070" y="1"/>
                  </a:moveTo>
                  <a:lnTo>
                    <a:pt x="1" y="701"/>
                  </a:lnTo>
                  <a:lnTo>
                    <a:pt x="1101" y="3937"/>
                  </a:lnTo>
                  <a:lnTo>
                    <a:pt x="5171" y="3237"/>
                  </a:lnTo>
                  <a:lnTo>
                    <a:pt x="4070" y="1"/>
                  </a:lnTo>
                  <a:close/>
                </a:path>
              </a:pathLst>
            </a:custGeom>
            <a:solidFill>
              <a:srgbClr val="ED89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7"/>
            <p:cNvSpPr/>
            <p:nvPr/>
          </p:nvSpPr>
          <p:spPr>
            <a:xfrm>
              <a:off x="3738161" y="2252186"/>
              <a:ext cx="888221" cy="1026946"/>
            </a:xfrm>
            <a:custGeom>
              <a:avLst/>
              <a:gdLst/>
              <a:ahLst/>
              <a:cxnLst/>
              <a:rect l="l" t="t" r="r" b="b"/>
              <a:pathLst>
                <a:path w="32891" h="38028" extrusionOk="0">
                  <a:moveTo>
                    <a:pt x="22750" y="0"/>
                  </a:moveTo>
                  <a:cubicBezTo>
                    <a:pt x="22750" y="0"/>
                    <a:pt x="21383" y="11675"/>
                    <a:pt x="19214" y="22650"/>
                  </a:cubicBezTo>
                  <a:cubicBezTo>
                    <a:pt x="19014" y="23651"/>
                    <a:pt x="18280" y="24484"/>
                    <a:pt x="17346" y="24851"/>
                  </a:cubicBezTo>
                  <a:cubicBezTo>
                    <a:pt x="13010" y="26453"/>
                    <a:pt x="1" y="33858"/>
                    <a:pt x="301" y="33858"/>
                  </a:cubicBezTo>
                  <a:lnTo>
                    <a:pt x="2269" y="38027"/>
                  </a:lnTo>
                  <a:cubicBezTo>
                    <a:pt x="2269" y="38027"/>
                    <a:pt x="24652" y="32423"/>
                    <a:pt x="26553" y="28287"/>
                  </a:cubicBezTo>
                  <a:cubicBezTo>
                    <a:pt x="30990" y="18747"/>
                    <a:pt x="32891" y="167"/>
                    <a:pt x="32891" y="167"/>
                  </a:cubicBezTo>
                  <a:lnTo>
                    <a:pt x="2275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47"/>
            <p:cNvSpPr/>
            <p:nvPr/>
          </p:nvSpPr>
          <p:spPr>
            <a:xfrm>
              <a:off x="3738161" y="2252186"/>
              <a:ext cx="888221" cy="1026946"/>
            </a:xfrm>
            <a:custGeom>
              <a:avLst/>
              <a:gdLst/>
              <a:ahLst/>
              <a:cxnLst/>
              <a:rect l="l" t="t" r="r" b="b"/>
              <a:pathLst>
                <a:path w="32891" h="38028" extrusionOk="0">
                  <a:moveTo>
                    <a:pt x="22750" y="0"/>
                  </a:moveTo>
                  <a:cubicBezTo>
                    <a:pt x="22750" y="0"/>
                    <a:pt x="21383" y="11675"/>
                    <a:pt x="19214" y="22650"/>
                  </a:cubicBezTo>
                  <a:cubicBezTo>
                    <a:pt x="19014" y="23651"/>
                    <a:pt x="18280" y="24484"/>
                    <a:pt x="17346" y="24851"/>
                  </a:cubicBezTo>
                  <a:cubicBezTo>
                    <a:pt x="13010" y="26453"/>
                    <a:pt x="1" y="33858"/>
                    <a:pt x="301" y="33858"/>
                  </a:cubicBezTo>
                  <a:lnTo>
                    <a:pt x="2269" y="38027"/>
                  </a:lnTo>
                  <a:cubicBezTo>
                    <a:pt x="2269" y="38027"/>
                    <a:pt x="24652" y="32423"/>
                    <a:pt x="26553" y="28287"/>
                  </a:cubicBezTo>
                  <a:cubicBezTo>
                    <a:pt x="30990" y="18747"/>
                    <a:pt x="32891" y="167"/>
                    <a:pt x="32891" y="167"/>
                  </a:cubicBezTo>
                  <a:lnTo>
                    <a:pt x="2275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47"/>
            <p:cNvSpPr/>
            <p:nvPr/>
          </p:nvSpPr>
          <p:spPr>
            <a:xfrm>
              <a:off x="3739079" y="3132284"/>
              <a:ext cx="95490" cy="163056"/>
            </a:xfrm>
            <a:custGeom>
              <a:avLst/>
              <a:gdLst/>
              <a:ahLst/>
              <a:cxnLst/>
              <a:rect l="l" t="t" r="r" b="b"/>
              <a:pathLst>
                <a:path w="3536" h="6038" extrusionOk="0">
                  <a:moveTo>
                    <a:pt x="1768" y="0"/>
                  </a:moveTo>
                  <a:lnTo>
                    <a:pt x="0" y="868"/>
                  </a:lnTo>
                  <a:lnTo>
                    <a:pt x="1701" y="6005"/>
                  </a:lnTo>
                  <a:lnTo>
                    <a:pt x="3536" y="6038"/>
                  </a:lnTo>
                  <a:lnTo>
                    <a:pt x="176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7"/>
            <p:cNvSpPr/>
            <p:nvPr/>
          </p:nvSpPr>
          <p:spPr>
            <a:xfrm>
              <a:off x="3678723" y="3301633"/>
              <a:ext cx="32460" cy="56116"/>
            </a:xfrm>
            <a:custGeom>
              <a:avLst/>
              <a:gdLst/>
              <a:ahLst/>
              <a:cxnLst/>
              <a:rect l="l" t="t" r="r" b="b"/>
              <a:pathLst>
                <a:path w="1202" h="2078" extrusionOk="0">
                  <a:moveTo>
                    <a:pt x="200" y="301"/>
                  </a:moveTo>
                  <a:lnTo>
                    <a:pt x="200" y="301"/>
                  </a:lnTo>
                  <a:cubicBezTo>
                    <a:pt x="501" y="734"/>
                    <a:pt x="701" y="1201"/>
                    <a:pt x="867" y="1702"/>
                  </a:cubicBezTo>
                  <a:cubicBezTo>
                    <a:pt x="867" y="1735"/>
                    <a:pt x="867" y="1802"/>
                    <a:pt x="867" y="1835"/>
                  </a:cubicBezTo>
                  <a:cubicBezTo>
                    <a:pt x="867" y="1868"/>
                    <a:pt x="834" y="1902"/>
                    <a:pt x="801" y="1902"/>
                  </a:cubicBezTo>
                  <a:cubicBezTo>
                    <a:pt x="701" y="1902"/>
                    <a:pt x="601" y="1868"/>
                    <a:pt x="501" y="1802"/>
                  </a:cubicBezTo>
                  <a:cubicBezTo>
                    <a:pt x="300" y="1602"/>
                    <a:pt x="167" y="1068"/>
                    <a:pt x="200" y="301"/>
                  </a:cubicBezTo>
                  <a:close/>
                  <a:moveTo>
                    <a:pt x="100" y="0"/>
                  </a:moveTo>
                  <a:cubicBezTo>
                    <a:pt x="67" y="0"/>
                    <a:pt x="34" y="34"/>
                    <a:pt x="34" y="67"/>
                  </a:cubicBezTo>
                  <a:cubicBezTo>
                    <a:pt x="0" y="401"/>
                    <a:pt x="34" y="768"/>
                    <a:pt x="67" y="1101"/>
                  </a:cubicBezTo>
                  <a:cubicBezTo>
                    <a:pt x="67" y="1401"/>
                    <a:pt x="200" y="1702"/>
                    <a:pt x="400" y="1935"/>
                  </a:cubicBezTo>
                  <a:cubicBezTo>
                    <a:pt x="483" y="2017"/>
                    <a:pt x="610" y="2077"/>
                    <a:pt x="727" y="2077"/>
                  </a:cubicBezTo>
                  <a:cubicBezTo>
                    <a:pt x="752" y="2077"/>
                    <a:pt x="777" y="2074"/>
                    <a:pt x="801" y="2069"/>
                  </a:cubicBezTo>
                  <a:cubicBezTo>
                    <a:pt x="901" y="2069"/>
                    <a:pt x="968" y="2002"/>
                    <a:pt x="1001" y="1935"/>
                  </a:cubicBezTo>
                  <a:cubicBezTo>
                    <a:pt x="1201" y="1535"/>
                    <a:pt x="300" y="167"/>
                    <a:pt x="167" y="34"/>
                  </a:cubicBezTo>
                  <a:cubicBezTo>
                    <a:pt x="167" y="0"/>
                    <a:pt x="134" y="0"/>
                    <a:pt x="10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47"/>
            <p:cNvSpPr/>
            <p:nvPr/>
          </p:nvSpPr>
          <p:spPr>
            <a:xfrm>
              <a:off x="3679614" y="3300742"/>
              <a:ext cx="45071" cy="34350"/>
            </a:xfrm>
            <a:custGeom>
              <a:avLst/>
              <a:gdLst/>
              <a:ahLst/>
              <a:cxnLst/>
              <a:rect l="l" t="t" r="r" b="b"/>
              <a:pathLst>
                <a:path w="1669" h="1272" extrusionOk="0">
                  <a:moveTo>
                    <a:pt x="234" y="200"/>
                  </a:moveTo>
                  <a:lnTo>
                    <a:pt x="234" y="200"/>
                  </a:lnTo>
                  <a:cubicBezTo>
                    <a:pt x="634" y="234"/>
                    <a:pt x="1035" y="367"/>
                    <a:pt x="1368" y="600"/>
                  </a:cubicBezTo>
                  <a:cubicBezTo>
                    <a:pt x="1435" y="667"/>
                    <a:pt x="1468" y="767"/>
                    <a:pt x="1502" y="867"/>
                  </a:cubicBezTo>
                  <a:lnTo>
                    <a:pt x="1502" y="901"/>
                  </a:lnTo>
                  <a:lnTo>
                    <a:pt x="1502" y="934"/>
                  </a:lnTo>
                  <a:cubicBezTo>
                    <a:pt x="1502" y="1067"/>
                    <a:pt x="1468" y="1101"/>
                    <a:pt x="1435" y="1101"/>
                  </a:cubicBezTo>
                  <a:cubicBezTo>
                    <a:pt x="1428" y="1102"/>
                    <a:pt x="1420" y="1102"/>
                    <a:pt x="1413" y="1102"/>
                  </a:cubicBezTo>
                  <a:cubicBezTo>
                    <a:pt x="1162" y="1102"/>
                    <a:pt x="525" y="588"/>
                    <a:pt x="234" y="200"/>
                  </a:cubicBezTo>
                  <a:close/>
                  <a:moveTo>
                    <a:pt x="67" y="0"/>
                  </a:moveTo>
                  <a:cubicBezTo>
                    <a:pt x="34" y="0"/>
                    <a:pt x="1" y="33"/>
                    <a:pt x="1" y="33"/>
                  </a:cubicBezTo>
                  <a:cubicBezTo>
                    <a:pt x="1" y="67"/>
                    <a:pt x="1" y="100"/>
                    <a:pt x="1" y="100"/>
                  </a:cubicBezTo>
                  <a:lnTo>
                    <a:pt x="1" y="133"/>
                  </a:lnTo>
                  <a:cubicBezTo>
                    <a:pt x="225" y="518"/>
                    <a:pt x="1034" y="1272"/>
                    <a:pt x="1422" y="1272"/>
                  </a:cubicBezTo>
                  <a:cubicBezTo>
                    <a:pt x="1438" y="1272"/>
                    <a:pt x="1454" y="1270"/>
                    <a:pt x="1468" y="1268"/>
                  </a:cubicBezTo>
                  <a:cubicBezTo>
                    <a:pt x="1568" y="1268"/>
                    <a:pt x="1668" y="1168"/>
                    <a:pt x="1668" y="934"/>
                  </a:cubicBezTo>
                  <a:cubicBezTo>
                    <a:pt x="1668" y="767"/>
                    <a:pt x="1568" y="634"/>
                    <a:pt x="1468" y="500"/>
                  </a:cubicBezTo>
                  <a:cubicBezTo>
                    <a:pt x="1035" y="100"/>
                    <a:pt x="101" y="33"/>
                    <a:pt x="6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47"/>
            <p:cNvSpPr/>
            <p:nvPr/>
          </p:nvSpPr>
          <p:spPr>
            <a:xfrm>
              <a:off x="4575021" y="1373790"/>
              <a:ext cx="19849" cy="26330"/>
            </a:xfrm>
            <a:custGeom>
              <a:avLst/>
              <a:gdLst/>
              <a:ahLst/>
              <a:cxnLst/>
              <a:rect l="l" t="t" r="r" b="b"/>
              <a:pathLst>
                <a:path w="735" h="975" extrusionOk="0">
                  <a:moveTo>
                    <a:pt x="337" y="0"/>
                  </a:moveTo>
                  <a:cubicBezTo>
                    <a:pt x="325" y="0"/>
                    <a:pt x="313" y="2"/>
                    <a:pt x="301" y="4"/>
                  </a:cubicBezTo>
                  <a:cubicBezTo>
                    <a:pt x="101" y="4"/>
                    <a:pt x="1" y="271"/>
                    <a:pt x="34" y="538"/>
                  </a:cubicBezTo>
                  <a:cubicBezTo>
                    <a:pt x="65" y="785"/>
                    <a:pt x="239" y="975"/>
                    <a:pt x="397" y="975"/>
                  </a:cubicBezTo>
                  <a:cubicBezTo>
                    <a:pt x="410" y="975"/>
                    <a:pt x="422" y="974"/>
                    <a:pt x="434" y="971"/>
                  </a:cubicBezTo>
                  <a:cubicBezTo>
                    <a:pt x="601" y="938"/>
                    <a:pt x="734" y="704"/>
                    <a:pt x="668" y="438"/>
                  </a:cubicBezTo>
                  <a:cubicBezTo>
                    <a:pt x="637" y="190"/>
                    <a:pt x="491" y="0"/>
                    <a:pt x="33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47"/>
            <p:cNvSpPr/>
            <p:nvPr/>
          </p:nvSpPr>
          <p:spPr>
            <a:xfrm>
              <a:off x="4657900" y="1360369"/>
              <a:ext cx="19849" cy="27140"/>
            </a:xfrm>
            <a:custGeom>
              <a:avLst/>
              <a:gdLst/>
              <a:ahLst/>
              <a:cxnLst/>
              <a:rect l="l" t="t" r="r" b="b"/>
              <a:pathLst>
                <a:path w="735" h="1005" extrusionOk="0">
                  <a:moveTo>
                    <a:pt x="301" y="1"/>
                  </a:moveTo>
                  <a:cubicBezTo>
                    <a:pt x="100" y="34"/>
                    <a:pt x="0" y="301"/>
                    <a:pt x="34" y="568"/>
                  </a:cubicBezTo>
                  <a:cubicBezTo>
                    <a:pt x="96" y="815"/>
                    <a:pt x="243" y="1005"/>
                    <a:pt x="424" y="1005"/>
                  </a:cubicBezTo>
                  <a:cubicBezTo>
                    <a:pt x="438" y="1005"/>
                    <a:pt x="453" y="1004"/>
                    <a:pt x="467" y="1001"/>
                  </a:cubicBezTo>
                  <a:cubicBezTo>
                    <a:pt x="668" y="968"/>
                    <a:pt x="734" y="734"/>
                    <a:pt x="701" y="468"/>
                  </a:cubicBezTo>
                  <a:cubicBezTo>
                    <a:pt x="668" y="201"/>
                    <a:pt x="501" y="1"/>
                    <a:pt x="30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47"/>
            <p:cNvSpPr/>
            <p:nvPr/>
          </p:nvSpPr>
          <p:spPr>
            <a:xfrm>
              <a:off x="4663301" y="1354077"/>
              <a:ext cx="17148" cy="9236"/>
            </a:xfrm>
            <a:custGeom>
              <a:avLst/>
              <a:gdLst/>
              <a:ahLst/>
              <a:cxnLst/>
              <a:rect l="l" t="t" r="r" b="b"/>
              <a:pathLst>
                <a:path w="635" h="342" extrusionOk="0">
                  <a:moveTo>
                    <a:pt x="634" y="0"/>
                  </a:moveTo>
                  <a:lnTo>
                    <a:pt x="1" y="267"/>
                  </a:lnTo>
                  <a:cubicBezTo>
                    <a:pt x="74" y="320"/>
                    <a:pt x="143" y="342"/>
                    <a:pt x="207" y="342"/>
                  </a:cubicBezTo>
                  <a:cubicBezTo>
                    <a:pt x="464" y="342"/>
                    <a:pt x="634" y="0"/>
                    <a:pt x="63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47"/>
            <p:cNvSpPr/>
            <p:nvPr/>
          </p:nvSpPr>
          <p:spPr>
            <a:xfrm>
              <a:off x="4626358" y="1392802"/>
              <a:ext cx="34269" cy="51499"/>
            </a:xfrm>
            <a:custGeom>
              <a:avLst/>
              <a:gdLst/>
              <a:ahLst/>
              <a:cxnLst/>
              <a:rect l="l" t="t" r="r" b="b"/>
              <a:pathLst>
                <a:path w="1269" h="1907" extrusionOk="0">
                  <a:moveTo>
                    <a:pt x="1" y="0"/>
                  </a:moveTo>
                  <a:lnTo>
                    <a:pt x="301" y="1902"/>
                  </a:lnTo>
                  <a:cubicBezTo>
                    <a:pt x="339" y="1905"/>
                    <a:pt x="376" y="1907"/>
                    <a:pt x="412" y="1907"/>
                  </a:cubicBezTo>
                  <a:cubicBezTo>
                    <a:pt x="735" y="1907"/>
                    <a:pt x="1029" y="1778"/>
                    <a:pt x="1268" y="1568"/>
                  </a:cubicBezTo>
                  <a:cubicBezTo>
                    <a:pt x="768" y="1101"/>
                    <a:pt x="334" y="568"/>
                    <a:pt x="1" y="0"/>
                  </a:cubicBezTo>
                  <a:close/>
                </a:path>
              </a:pathLst>
            </a:custGeom>
            <a:solidFill>
              <a:srgbClr val="ED893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47"/>
            <p:cNvSpPr/>
            <p:nvPr/>
          </p:nvSpPr>
          <p:spPr>
            <a:xfrm>
              <a:off x="4553822" y="1457965"/>
              <a:ext cx="58169" cy="21334"/>
            </a:xfrm>
            <a:custGeom>
              <a:avLst/>
              <a:gdLst/>
              <a:ahLst/>
              <a:cxnLst/>
              <a:rect l="l" t="t" r="r" b="b"/>
              <a:pathLst>
                <a:path w="2154" h="790" extrusionOk="0">
                  <a:moveTo>
                    <a:pt x="117" y="1"/>
                  </a:moveTo>
                  <a:cubicBezTo>
                    <a:pt x="48" y="1"/>
                    <a:pt x="0" y="71"/>
                    <a:pt x="52" y="123"/>
                  </a:cubicBezTo>
                  <a:cubicBezTo>
                    <a:pt x="485" y="556"/>
                    <a:pt x="1052" y="790"/>
                    <a:pt x="1653" y="790"/>
                  </a:cubicBezTo>
                  <a:cubicBezTo>
                    <a:pt x="1820" y="790"/>
                    <a:pt x="1953" y="790"/>
                    <a:pt x="2086" y="756"/>
                  </a:cubicBezTo>
                  <a:cubicBezTo>
                    <a:pt x="2120" y="756"/>
                    <a:pt x="2153" y="723"/>
                    <a:pt x="2153" y="656"/>
                  </a:cubicBezTo>
                  <a:cubicBezTo>
                    <a:pt x="2153" y="623"/>
                    <a:pt x="2086" y="590"/>
                    <a:pt x="2053" y="590"/>
                  </a:cubicBezTo>
                  <a:cubicBezTo>
                    <a:pt x="1928" y="615"/>
                    <a:pt x="1801" y="627"/>
                    <a:pt x="1674" y="627"/>
                  </a:cubicBezTo>
                  <a:cubicBezTo>
                    <a:pt x="1129" y="627"/>
                    <a:pt x="591" y="402"/>
                    <a:pt x="185" y="23"/>
                  </a:cubicBezTo>
                  <a:cubicBezTo>
                    <a:pt x="162" y="7"/>
                    <a:pt x="139" y="1"/>
                    <a:pt x="11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7"/>
            <p:cNvSpPr/>
            <p:nvPr/>
          </p:nvSpPr>
          <p:spPr>
            <a:xfrm>
              <a:off x="4395762" y="1426829"/>
              <a:ext cx="84823" cy="78855"/>
            </a:xfrm>
            <a:custGeom>
              <a:avLst/>
              <a:gdLst/>
              <a:ahLst/>
              <a:cxnLst/>
              <a:rect l="l" t="t" r="r" b="b"/>
              <a:pathLst>
                <a:path w="3141" h="2920" extrusionOk="0">
                  <a:moveTo>
                    <a:pt x="1325" y="1"/>
                  </a:moveTo>
                  <a:cubicBezTo>
                    <a:pt x="1284" y="1"/>
                    <a:pt x="1243" y="3"/>
                    <a:pt x="1201" y="8"/>
                  </a:cubicBezTo>
                  <a:cubicBezTo>
                    <a:pt x="401" y="108"/>
                    <a:pt x="0" y="1009"/>
                    <a:pt x="434" y="1709"/>
                  </a:cubicBezTo>
                  <a:cubicBezTo>
                    <a:pt x="768" y="2276"/>
                    <a:pt x="1301" y="2677"/>
                    <a:pt x="1935" y="2877"/>
                  </a:cubicBezTo>
                  <a:cubicBezTo>
                    <a:pt x="2039" y="2906"/>
                    <a:pt x="2136" y="2919"/>
                    <a:pt x="2226" y="2919"/>
                  </a:cubicBezTo>
                  <a:cubicBezTo>
                    <a:pt x="2859" y="2919"/>
                    <a:pt x="3140" y="2248"/>
                    <a:pt x="2936" y="1576"/>
                  </a:cubicBezTo>
                  <a:cubicBezTo>
                    <a:pt x="2746" y="879"/>
                    <a:pt x="2104" y="1"/>
                    <a:pt x="1325" y="1"/>
                  </a:cubicBez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47"/>
            <p:cNvSpPr/>
            <p:nvPr/>
          </p:nvSpPr>
          <p:spPr>
            <a:xfrm>
              <a:off x="4526385" y="1337523"/>
              <a:ext cx="44153" cy="39103"/>
            </a:xfrm>
            <a:custGeom>
              <a:avLst/>
              <a:gdLst/>
              <a:ahLst/>
              <a:cxnLst/>
              <a:rect l="l" t="t" r="r" b="b"/>
              <a:pathLst>
                <a:path w="1635" h="1448" extrusionOk="0">
                  <a:moveTo>
                    <a:pt x="1456" y="0"/>
                  </a:moveTo>
                  <a:cubicBezTo>
                    <a:pt x="1437" y="0"/>
                    <a:pt x="1418" y="4"/>
                    <a:pt x="1401" y="13"/>
                  </a:cubicBezTo>
                  <a:cubicBezTo>
                    <a:pt x="1335" y="13"/>
                    <a:pt x="300" y="346"/>
                    <a:pt x="34" y="1214"/>
                  </a:cubicBezTo>
                  <a:cubicBezTo>
                    <a:pt x="0" y="1314"/>
                    <a:pt x="34" y="1380"/>
                    <a:pt x="134" y="1414"/>
                  </a:cubicBezTo>
                  <a:cubicBezTo>
                    <a:pt x="134" y="1414"/>
                    <a:pt x="167" y="1447"/>
                    <a:pt x="167" y="1447"/>
                  </a:cubicBezTo>
                  <a:cubicBezTo>
                    <a:pt x="234" y="1414"/>
                    <a:pt x="300" y="1380"/>
                    <a:pt x="334" y="1314"/>
                  </a:cubicBezTo>
                  <a:cubicBezTo>
                    <a:pt x="567" y="613"/>
                    <a:pt x="1468" y="313"/>
                    <a:pt x="1501" y="313"/>
                  </a:cubicBezTo>
                  <a:cubicBezTo>
                    <a:pt x="1568" y="280"/>
                    <a:pt x="1635" y="213"/>
                    <a:pt x="1601" y="113"/>
                  </a:cubicBezTo>
                  <a:cubicBezTo>
                    <a:pt x="1576" y="38"/>
                    <a:pt x="1514" y="0"/>
                    <a:pt x="145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47"/>
            <p:cNvSpPr/>
            <p:nvPr/>
          </p:nvSpPr>
          <p:spPr>
            <a:xfrm>
              <a:off x="4627951" y="1318241"/>
              <a:ext cx="47097" cy="15123"/>
            </a:xfrm>
            <a:custGeom>
              <a:avLst/>
              <a:gdLst/>
              <a:ahLst/>
              <a:cxnLst/>
              <a:rect l="l" t="t" r="r" b="b"/>
              <a:pathLst>
                <a:path w="1744" h="560" extrusionOk="0">
                  <a:moveTo>
                    <a:pt x="760" y="0"/>
                  </a:moveTo>
                  <a:cubicBezTo>
                    <a:pt x="548" y="0"/>
                    <a:pt x="336" y="43"/>
                    <a:pt x="142" y="126"/>
                  </a:cubicBezTo>
                  <a:cubicBezTo>
                    <a:pt x="1" y="211"/>
                    <a:pt x="51" y="415"/>
                    <a:pt x="191" y="415"/>
                  </a:cubicBezTo>
                  <a:cubicBezTo>
                    <a:pt x="216" y="415"/>
                    <a:pt x="245" y="408"/>
                    <a:pt x="275" y="393"/>
                  </a:cubicBezTo>
                  <a:cubicBezTo>
                    <a:pt x="430" y="342"/>
                    <a:pt x="589" y="315"/>
                    <a:pt x="745" y="315"/>
                  </a:cubicBezTo>
                  <a:cubicBezTo>
                    <a:pt x="995" y="315"/>
                    <a:pt x="1238" y="383"/>
                    <a:pt x="1443" y="527"/>
                  </a:cubicBezTo>
                  <a:cubicBezTo>
                    <a:pt x="1476" y="527"/>
                    <a:pt x="1510" y="560"/>
                    <a:pt x="1543" y="560"/>
                  </a:cubicBezTo>
                  <a:cubicBezTo>
                    <a:pt x="1676" y="527"/>
                    <a:pt x="1743" y="326"/>
                    <a:pt x="1610" y="260"/>
                  </a:cubicBezTo>
                  <a:cubicBezTo>
                    <a:pt x="1357" y="84"/>
                    <a:pt x="1058" y="0"/>
                    <a:pt x="76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47"/>
            <p:cNvSpPr/>
            <p:nvPr/>
          </p:nvSpPr>
          <p:spPr>
            <a:xfrm>
              <a:off x="4062465" y="1749513"/>
              <a:ext cx="276558" cy="597270"/>
            </a:xfrm>
            <a:custGeom>
              <a:avLst/>
              <a:gdLst/>
              <a:ahLst/>
              <a:cxnLst/>
              <a:rect l="l" t="t" r="r" b="b"/>
              <a:pathLst>
                <a:path w="10241" h="22117" extrusionOk="0">
                  <a:moveTo>
                    <a:pt x="7739" y="1"/>
                  </a:moveTo>
                  <a:cubicBezTo>
                    <a:pt x="6338" y="1435"/>
                    <a:pt x="5004" y="2970"/>
                    <a:pt x="3803" y="4571"/>
                  </a:cubicBezTo>
                  <a:cubicBezTo>
                    <a:pt x="3203" y="5405"/>
                    <a:pt x="2602" y="6205"/>
                    <a:pt x="2068" y="7073"/>
                  </a:cubicBezTo>
                  <a:cubicBezTo>
                    <a:pt x="1501" y="7940"/>
                    <a:pt x="1001" y="8874"/>
                    <a:pt x="567" y="9808"/>
                  </a:cubicBezTo>
                  <a:lnTo>
                    <a:pt x="401" y="10142"/>
                  </a:lnTo>
                  <a:cubicBezTo>
                    <a:pt x="367" y="10208"/>
                    <a:pt x="334" y="10242"/>
                    <a:pt x="301" y="10375"/>
                  </a:cubicBezTo>
                  <a:cubicBezTo>
                    <a:pt x="234" y="10475"/>
                    <a:pt x="200" y="10609"/>
                    <a:pt x="167" y="10709"/>
                  </a:cubicBezTo>
                  <a:cubicBezTo>
                    <a:pt x="67" y="11042"/>
                    <a:pt x="34" y="11409"/>
                    <a:pt x="0" y="11776"/>
                  </a:cubicBezTo>
                  <a:cubicBezTo>
                    <a:pt x="0" y="12343"/>
                    <a:pt x="34" y="12944"/>
                    <a:pt x="100" y="13511"/>
                  </a:cubicBezTo>
                  <a:cubicBezTo>
                    <a:pt x="267" y="14545"/>
                    <a:pt x="501" y="15545"/>
                    <a:pt x="834" y="16546"/>
                  </a:cubicBezTo>
                  <a:cubicBezTo>
                    <a:pt x="1401" y="18447"/>
                    <a:pt x="2135" y="20315"/>
                    <a:pt x="3002" y="22117"/>
                  </a:cubicBezTo>
                  <a:lnTo>
                    <a:pt x="4637" y="21516"/>
                  </a:lnTo>
                  <a:cubicBezTo>
                    <a:pt x="4403" y="20582"/>
                    <a:pt x="4203" y="19648"/>
                    <a:pt x="3970" y="18714"/>
                  </a:cubicBezTo>
                  <a:cubicBezTo>
                    <a:pt x="3736" y="17780"/>
                    <a:pt x="3570" y="16846"/>
                    <a:pt x="3403" y="15912"/>
                  </a:cubicBezTo>
                  <a:cubicBezTo>
                    <a:pt x="3236" y="15012"/>
                    <a:pt x="3103" y="14111"/>
                    <a:pt x="3069" y="13210"/>
                  </a:cubicBezTo>
                  <a:cubicBezTo>
                    <a:pt x="3036" y="12810"/>
                    <a:pt x="3036" y="12410"/>
                    <a:pt x="3069" y="12043"/>
                  </a:cubicBezTo>
                  <a:cubicBezTo>
                    <a:pt x="3103" y="11909"/>
                    <a:pt x="3136" y="11776"/>
                    <a:pt x="3169" y="11676"/>
                  </a:cubicBezTo>
                  <a:cubicBezTo>
                    <a:pt x="3203" y="11643"/>
                    <a:pt x="3203" y="11576"/>
                    <a:pt x="3236" y="11543"/>
                  </a:cubicBezTo>
                  <a:lnTo>
                    <a:pt x="3403" y="11276"/>
                  </a:lnTo>
                  <a:cubicBezTo>
                    <a:pt x="4337" y="9675"/>
                    <a:pt x="5371" y="8140"/>
                    <a:pt x="6538" y="6706"/>
                  </a:cubicBezTo>
                  <a:cubicBezTo>
                    <a:pt x="7105" y="5972"/>
                    <a:pt x="7739" y="5238"/>
                    <a:pt x="8373" y="4538"/>
                  </a:cubicBezTo>
                  <a:cubicBezTo>
                    <a:pt x="8973" y="3837"/>
                    <a:pt x="9641" y="3103"/>
                    <a:pt x="10241" y="2469"/>
                  </a:cubicBezTo>
                  <a:lnTo>
                    <a:pt x="7739" y="1"/>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7"/>
            <p:cNvSpPr/>
            <p:nvPr/>
          </p:nvSpPr>
          <p:spPr>
            <a:xfrm>
              <a:off x="4187660" y="1690237"/>
              <a:ext cx="215338" cy="248473"/>
            </a:xfrm>
            <a:custGeom>
              <a:avLst/>
              <a:gdLst/>
              <a:ahLst/>
              <a:cxnLst/>
              <a:rect l="l" t="t" r="r" b="b"/>
              <a:pathLst>
                <a:path w="7974" h="9201" extrusionOk="0">
                  <a:moveTo>
                    <a:pt x="4375" y="1"/>
                  </a:moveTo>
                  <a:cubicBezTo>
                    <a:pt x="4284" y="1"/>
                    <a:pt x="4193" y="10"/>
                    <a:pt x="4104" y="28"/>
                  </a:cubicBezTo>
                  <a:cubicBezTo>
                    <a:pt x="2703" y="328"/>
                    <a:pt x="1" y="4798"/>
                    <a:pt x="1" y="4798"/>
                  </a:cubicBezTo>
                  <a:lnTo>
                    <a:pt x="4604" y="9201"/>
                  </a:lnTo>
                  <a:cubicBezTo>
                    <a:pt x="4604" y="9201"/>
                    <a:pt x="7973" y="6399"/>
                    <a:pt x="7907" y="4498"/>
                  </a:cubicBezTo>
                  <a:cubicBezTo>
                    <a:pt x="7844" y="2637"/>
                    <a:pt x="5962" y="1"/>
                    <a:pt x="43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7"/>
            <p:cNvSpPr/>
            <p:nvPr/>
          </p:nvSpPr>
          <p:spPr>
            <a:xfrm>
              <a:off x="4290361" y="3841708"/>
              <a:ext cx="49581" cy="40075"/>
            </a:xfrm>
            <a:custGeom>
              <a:avLst/>
              <a:gdLst/>
              <a:ahLst/>
              <a:cxnLst/>
              <a:rect l="l" t="t" r="r" b="b"/>
              <a:pathLst>
                <a:path w="1836" h="1484" extrusionOk="0">
                  <a:moveTo>
                    <a:pt x="268" y="249"/>
                  </a:moveTo>
                  <a:lnTo>
                    <a:pt x="268" y="249"/>
                  </a:lnTo>
                  <a:cubicBezTo>
                    <a:pt x="735" y="416"/>
                    <a:pt x="1168" y="650"/>
                    <a:pt x="1568" y="983"/>
                  </a:cubicBezTo>
                  <a:cubicBezTo>
                    <a:pt x="1602" y="1016"/>
                    <a:pt x="1635" y="1050"/>
                    <a:pt x="1635" y="1117"/>
                  </a:cubicBezTo>
                  <a:cubicBezTo>
                    <a:pt x="1669" y="1150"/>
                    <a:pt x="1635" y="1183"/>
                    <a:pt x="1635" y="1217"/>
                  </a:cubicBezTo>
                  <a:cubicBezTo>
                    <a:pt x="1568" y="1283"/>
                    <a:pt x="1468" y="1317"/>
                    <a:pt x="1368" y="1317"/>
                  </a:cubicBezTo>
                  <a:cubicBezTo>
                    <a:pt x="1101" y="1283"/>
                    <a:pt x="701" y="883"/>
                    <a:pt x="268" y="249"/>
                  </a:cubicBezTo>
                  <a:close/>
                  <a:moveTo>
                    <a:pt x="69" y="1"/>
                  </a:moveTo>
                  <a:cubicBezTo>
                    <a:pt x="49" y="1"/>
                    <a:pt x="34" y="16"/>
                    <a:pt x="34" y="16"/>
                  </a:cubicBezTo>
                  <a:cubicBezTo>
                    <a:pt x="1" y="49"/>
                    <a:pt x="1" y="82"/>
                    <a:pt x="34" y="116"/>
                  </a:cubicBezTo>
                  <a:cubicBezTo>
                    <a:pt x="201" y="416"/>
                    <a:pt x="401" y="716"/>
                    <a:pt x="634" y="983"/>
                  </a:cubicBezTo>
                  <a:cubicBezTo>
                    <a:pt x="801" y="1217"/>
                    <a:pt x="1068" y="1383"/>
                    <a:pt x="1368" y="1483"/>
                  </a:cubicBezTo>
                  <a:cubicBezTo>
                    <a:pt x="1502" y="1483"/>
                    <a:pt x="1635" y="1417"/>
                    <a:pt x="1735" y="1317"/>
                  </a:cubicBezTo>
                  <a:cubicBezTo>
                    <a:pt x="1802" y="1250"/>
                    <a:pt x="1835" y="1150"/>
                    <a:pt x="1802" y="1083"/>
                  </a:cubicBezTo>
                  <a:cubicBezTo>
                    <a:pt x="1702" y="616"/>
                    <a:pt x="268" y="49"/>
                    <a:pt x="101" y="16"/>
                  </a:cubicBezTo>
                  <a:cubicBezTo>
                    <a:pt x="90" y="5"/>
                    <a:pt x="79" y="1"/>
                    <a:pt x="6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7"/>
            <p:cNvSpPr/>
            <p:nvPr/>
          </p:nvSpPr>
          <p:spPr>
            <a:xfrm>
              <a:off x="4290361" y="3828449"/>
              <a:ext cx="50472" cy="21604"/>
            </a:xfrm>
            <a:custGeom>
              <a:avLst/>
              <a:gdLst/>
              <a:ahLst/>
              <a:cxnLst/>
              <a:rect l="l" t="t" r="r" b="b"/>
              <a:pathLst>
                <a:path w="1869" h="800" extrusionOk="0">
                  <a:moveTo>
                    <a:pt x="1335" y="140"/>
                  </a:moveTo>
                  <a:cubicBezTo>
                    <a:pt x="1435" y="173"/>
                    <a:pt x="1535" y="207"/>
                    <a:pt x="1602" y="307"/>
                  </a:cubicBezTo>
                  <a:lnTo>
                    <a:pt x="1635" y="340"/>
                  </a:lnTo>
                  <a:cubicBezTo>
                    <a:pt x="1702" y="440"/>
                    <a:pt x="1669" y="507"/>
                    <a:pt x="1669" y="507"/>
                  </a:cubicBezTo>
                  <a:cubicBezTo>
                    <a:pt x="1585" y="607"/>
                    <a:pt x="1352" y="649"/>
                    <a:pt x="1081" y="649"/>
                  </a:cubicBezTo>
                  <a:cubicBezTo>
                    <a:pt x="810" y="649"/>
                    <a:pt x="501" y="607"/>
                    <a:pt x="268" y="540"/>
                  </a:cubicBezTo>
                  <a:cubicBezTo>
                    <a:pt x="568" y="307"/>
                    <a:pt x="935" y="173"/>
                    <a:pt x="1335" y="140"/>
                  </a:cubicBezTo>
                  <a:close/>
                  <a:moveTo>
                    <a:pt x="1234" y="1"/>
                  </a:moveTo>
                  <a:cubicBezTo>
                    <a:pt x="684" y="1"/>
                    <a:pt x="34" y="475"/>
                    <a:pt x="34" y="507"/>
                  </a:cubicBezTo>
                  <a:cubicBezTo>
                    <a:pt x="1" y="507"/>
                    <a:pt x="1" y="540"/>
                    <a:pt x="1" y="573"/>
                  </a:cubicBezTo>
                  <a:cubicBezTo>
                    <a:pt x="1" y="607"/>
                    <a:pt x="1" y="607"/>
                    <a:pt x="34" y="640"/>
                  </a:cubicBezTo>
                  <a:cubicBezTo>
                    <a:pt x="266" y="729"/>
                    <a:pt x="679" y="799"/>
                    <a:pt x="1049" y="799"/>
                  </a:cubicBezTo>
                  <a:cubicBezTo>
                    <a:pt x="1371" y="799"/>
                    <a:pt x="1660" y="746"/>
                    <a:pt x="1769" y="607"/>
                  </a:cubicBezTo>
                  <a:cubicBezTo>
                    <a:pt x="1869" y="507"/>
                    <a:pt x="1869" y="340"/>
                    <a:pt x="1735" y="240"/>
                  </a:cubicBezTo>
                  <a:cubicBezTo>
                    <a:pt x="1669" y="106"/>
                    <a:pt x="1502" y="6"/>
                    <a:pt x="1335" y="6"/>
                  </a:cubicBezTo>
                  <a:cubicBezTo>
                    <a:pt x="1302" y="2"/>
                    <a:pt x="1268" y="1"/>
                    <a:pt x="123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7"/>
            <p:cNvSpPr/>
            <p:nvPr/>
          </p:nvSpPr>
          <p:spPr>
            <a:xfrm>
              <a:off x="4580422" y="1366688"/>
              <a:ext cx="17148" cy="9587"/>
            </a:xfrm>
            <a:custGeom>
              <a:avLst/>
              <a:gdLst/>
              <a:ahLst/>
              <a:cxnLst/>
              <a:rect l="l" t="t" r="r" b="b"/>
              <a:pathLst>
                <a:path w="635" h="355" extrusionOk="0">
                  <a:moveTo>
                    <a:pt x="634" y="0"/>
                  </a:moveTo>
                  <a:lnTo>
                    <a:pt x="1" y="267"/>
                  </a:lnTo>
                  <a:cubicBezTo>
                    <a:pt x="77" y="330"/>
                    <a:pt x="150" y="355"/>
                    <a:pt x="216" y="355"/>
                  </a:cubicBezTo>
                  <a:cubicBezTo>
                    <a:pt x="468" y="355"/>
                    <a:pt x="634" y="0"/>
                    <a:pt x="63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7"/>
            <p:cNvSpPr/>
            <p:nvPr/>
          </p:nvSpPr>
          <p:spPr>
            <a:xfrm>
              <a:off x="4338106" y="2226613"/>
              <a:ext cx="403590" cy="48123"/>
            </a:xfrm>
            <a:custGeom>
              <a:avLst/>
              <a:gdLst/>
              <a:ahLst/>
              <a:cxnLst/>
              <a:rect l="l" t="t" r="r" b="b"/>
              <a:pathLst>
                <a:path w="14945" h="1782" extrusionOk="0">
                  <a:moveTo>
                    <a:pt x="594" y="1"/>
                  </a:moveTo>
                  <a:cubicBezTo>
                    <a:pt x="522" y="1"/>
                    <a:pt x="459" y="38"/>
                    <a:pt x="434" y="113"/>
                  </a:cubicBezTo>
                  <a:lnTo>
                    <a:pt x="67" y="1348"/>
                  </a:lnTo>
                  <a:cubicBezTo>
                    <a:pt x="1" y="1448"/>
                    <a:pt x="134" y="1548"/>
                    <a:pt x="267" y="1548"/>
                  </a:cubicBezTo>
                  <a:lnTo>
                    <a:pt x="14544" y="1781"/>
                  </a:lnTo>
                  <a:cubicBezTo>
                    <a:pt x="14678" y="1781"/>
                    <a:pt x="14778" y="1714"/>
                    <a:pt x="14778" y="1648"/>
                  </a:cubicBezTo>
                  <a:lnTo>
                    <a:pt x="14945" y="414"/>
                  </a:lnTo>
                  <a:cubicBezTo>
                    <a:pt x="14945" y="313"/>
                    <a:pt x="14845" y="247"/>
                    <a:pt x="14711" y="247"/>
                  </a:cubicBezTo>
                  <a:lnTo>
                    <a:pt x="668" y="13"/>
                  </a:lnTo>
                  <a:cubicBezTo>
                    <a:pt x="643" y="5"/>
                    <a:pt x="618" y="1"/>
                    <a:pt x="594"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7"/>
            <p:cNvSpPr/>
            <p:nvPr/>
          </p:nvSpPr>
          <p:spPr>
            <a:xfrm>
              <a:off x="4385851" y="2224263"/>
              <a:ext cx="23440" cy="48663"/>
            </a:xfrm>
            <a:custGeom>
              <a:avLst/>
              <a:gdLst/>
              <a:ahLst/>
              <a:cxnLst/>
              <a:rect l="l" t="t" r="r" b="b"/>
              <a:pathLst>
                <a:path w="868" h="1802" extrusionOk="0">
                  <a:moveTo>
                    <a:pt x="367" y="0"/>
                  </a:moveTo>
                  <a:cubicBezTo>
                    <a:pt x="301" y="0"/>
                    <a:pt x="234" y="34"/>
                    <a:pt x="234" y="100"/>
                  </a:cubicBezTo>
                  <a:lnTo>
                    <a:pt x="34" y="1701"/>
                  </a:lnTo>
                  <a:cubicBezTo>
                    <a:pt x="1" y="1768"/>
                    <a:pt x="67" y="1801"/>
                    <a:pt x="134" y="1801"/>
                  </a:cubicBezTo>
                  <a:lnTo>
                    <a:pt x="534" y="1801"/>
                  </a:lnTo>
                  <a:cubicBezTo>
                    <a:pt x="601" y="1801"/>
                    <a:pt x="668" y="1768"/>
                    <a:pt x="668" y="1701"/>
                  </a:cubicBezTo>
                  <a:lnTo>
                    <a:pt x="868" y="100"/>
                  </a:lnTo>
                  <a:cubicBezTo>
                    <a:pt x="868" y="67"/>
                    <a:pt x="834" y="0"/>
                    <a:pt x="73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7"/>
            <p:cNvSpPr/>
            <p:nvPr/>
          </p:nvSpPr>
          <p:spPr>
            <a:xfrm>
              <a:off x="4688524" y="2229664"/>
              <a:ext cx="23440" cy="47772"/>
            </a:xfrm>
            <a:custGeom>
              <a:avLst/>
              <a:gdLst/>
              <a:ahLst/>
              <a:cxnLst/>
              <a:rect l="l" t="t" r="r" b="b"/>
              <a:pathLst>
                <a:path w="868" h="1769" extrusionOk="0">
                  <a:moveTo>
                    <a:pt x="367" y="0"/>
                  </a:moveTo>
                  <a:cubicBezTo>
                    <a:pt x="301" y="0"/>
                    <a:pt x="201" y="34"/>
                    <a:pt x="201" y="67"/>
                  </a:cubicBezTo>
                  <a:lnTo>
                    <a:pt x="1" y="1668"/>
                  </a:lnTo>
                  <a:cubicBezTo>
                    <a:pt x="1" y="1735"/>
                    <a:pt x="67" y="1768"/>
                    <a:pt x="134" y="1768"/>
                  </a:cubicBezTo>
                  <a:lnTo>
                    <a:pt x="501" y="1768"/>
                  </a:lnTo>
                  <a:cubicBezTo>
                    <a:pt x="601" y="1768"/>
                    <a:pt x="668" y="1735"/>
                    <a:pt x="668" y="1702"/>
                  </a:cubicBezTo>
                  <a:lnTo>
                    <a:pt x="868" y="67"/>
                  </a:lnTo>
                  <a:cubicBezTo>
                    <a:pt x="868" y="34"/>
                    <a:pt x="801" y="0"/>
                    <a:pt x="73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7"/>
            <p:cNvSpPr/>
            <p:nvPr/>
          </p:nvSpPr>
          <p:spPr>
            <a:xfrm>
              <a:off x="4537187" y="2226964"/>
              <a:ext cx="23440" cy="47772"/>
            </a:xfrm>
            <a:custGeom>
              <a:avLst/>
              <a:gdLst/>
              <a:ahLst/>
              <a:cxnLst/>
              <a:rect l="l" t="t" r="r" b="b"/>
              <a:pathLst>
                <a:path w="868" h="1769" extrusionOk="0">
                  <a:moveTo>
                    <a:pt x="367" y="0"/>
                  </a:moveTo>
                  <a:cubicBezTo>
                    <a:pt x="301" y="0"/>
                    <a:pt x="234" y="34"/>
                    <a:pt x="201" y="67"/>
                  </a:cubicBezTo>
                  <a:lnTo>
                    <a:pt x="1" y="1701"/>
                  </a:lnTo>
                  <a:cubicBezTo>
                    <a:pt x="1" y="1735"/>
                    <a:pt x="67" y="1768"/>
                    <a:pt x="134" y="1768"/>
                  </a:cubicBezTo>
                  <a:lnTo>
                    <a:pt x="534" y="1768"/>
                  </a:lnTo>
                  <a:cubicBezTo>
                    <a:pt x="601" y="1768"/>
                    <a:pt x="668" y="1735"/>
                    <a:pt x="668" y="1701"/>
                  </a:cubicBezTo>
                  <a:lnTo>
                    <a:pt x="868" y="100"/>
                  </a:lnTo>
                  <a:cubicBezTo>
                    <a:pt x="868" y="34"/>
                    <a:pt x="801" y="0"/>
                    <a:pt x="73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47"/>
            <p:cNvSpPr/>
            <p:nvPr/>
          </p:nvSpPr>
          <p:spPr>
            <a:xfrm>
              <a:off x="4129113" y="2312543"/>
              <a:ext cx="116230" cy="93707"/>
            </a:xfrm>
            <a:custGeom>
              <a:avLst/>
              <a:gdLst/>
              <a:ahLst/>
              <a:cxnLst/>
              <a:rect l="l" t="t" r="r" b="b"/>
              <a:pathLst>
                <a:path w="4304" h="3470" extrusionOk="0">
                  <a:moveTo>
                    <a:pt x="868" y="0"/>
                  </a:moveTo>
                  <a:cubicBezTo>
                    <a:pt x="1" y="1101"/>
                    <a:pt x="835" y="3102"/>
                    <a:pt x="835" y="3102"/>
                  </a:cubicBezTo>
                  <a:lnTo>
                    <a:pt x="4304" y="3469"/>
                  </a:lnTo>
                  <a:lnTo>
                    <a:pt x="2202" y="434"/>
                  </a:lnTo>
                  <a:lnTo>
                    <a:pt x="868" y="0"/>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7"/>
            <p:cNvSpPr/>
            <p:nvPr/>
          </p:nvSpPr>
          <p:spPr>
            <a:xfrm>
              <a:off x="4151636" y="2393990"/>
              <a:ext cx="92816" cy="87415"/>
            </a:xfrm>
            <a:custGeom>
              <a:avLst/>
              <a:gdLst/>
              <a:ahLst/>
              <a:cxnLst/>
              <a:rect l="l" t="t" r="r" b="b"/>
              <a:pathLst>
                <a:path w="3437" h="3237" extrusionOk="0">
                  <a:moveTo>
                    <a:pt x="1" y="0"/>
                  </a:moveTo>
                  <a:lnTo>
                    <a:pt x="368" y="2769"/>
                  </a:lnTo>
                  <a:lnTo>
                    <a:pt x="3270" y="3236"/>
                  </a:lnTo>
                  <a:lnTo>
                    <a:pt x="3436" y="367"/>
                  </a:lnTo>
                  <a:lnTo>
                    <a:pt x="1" y="0"/>
                  </a:lnTo>
                  <a:close/>
                </a:path>
              </a:pathLst>
            </a:custGeom>
            <a:solidFill>
              <a:srgbClr val="FFB57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47"/>
            <p:cNvSpPr/>
            <p:nvPr/>
          </p:nvSpPr>
          <p:spPr>
            <a:xfrm>
              <a:off x="5209182" y="1218943"/>
              <a:ext cx="664836" cy="415067"/>
            </a:xfrm>
            <a:custGeom>
              <a:avLst/>
              <a:gdLst/>
              <a:ahLst/>
              <a:cxnLst/>
              <a:rect l="l" t="t" r="r" b="b"/>
              <a:pathLst>
                <a:path w="24619" h="15370" extrusionOk="0">
                  <a:moveTo>
                    <a:pt x="2169" y="1"/>
                  </a:moveTo>
                  <a:lnTo>
                    <a:pt x="1" y="1035"/>
                  </a:lnTo>
                  <a:cubicBezTo>
                    <a:pt x="902" y="3370"/>
                    <a:pt x="2002" y="5605"/>
                    <a:pt x="3270" y="7739"/>
                  </a:cubicBezTo>
                  <a:cubicBezTo>
                    <a:pt x="3937" y="8840"/>
                    <a:pt x="4671" y="9908"/>
                    <a:pt x="5472" y="10908"/>
                  </a:cubicBezTo>
                  <a:cubicBezTo>
                    <a:pt x="5872" y="11442"/>
                    <a:pt x="6339" y="11942"/>
                    <a:pt x="6806" y="12409"/>
                  </a:cubicBezTo>
                  <a:cubicBezTo>
                    <a:pt x="7340" y="12943"/>
                    <a:pt x="7907" y="13410"/>
                    <a:pt x="8507" y="13810"/>
                  </a:cubicBezTo>
                  <a:cubicBezTo>
                    <a:pt x="8674" y="13910"/>
                    <a:pt x="8874" y="14011"/>
                    <a:pt x="9041" y="14111"/>
                  </a:cubicBezTo>
                  <a:cubicBezTo>
                    <a:pt x="9241" y="14211"/>
                    <a:pt x="9408" y="14311"/>
                    <a:pt x="9608" y="14411"/>
                  </a:cubicBezTo>
                  <a:lnTo>
                    <a:pt x="9908" y="14544"/>
                  </a:lnTo>
                  <a:lnTo>
                    <a:pt x="10175" y="14611"/>
                  </a:lnTo>
                  <a:cubicBezTo>
                    <a:pt x="10342" y="14678"/>
                    <a:pt x="10542" y="14744"/>
                    <a:pt x="10709" y="14811"/>
                  </a:cubicBezTo>
                  <a:cubicBezTo>
                    <a:pt x="11409" y="15011"/>
                    <a:pt x="12110" y="15178"/>
                    <a:pt x="12843" y="15245"/>
                  </a:cubicBezTo>
                  <a:cubicBezTo>
                    <a:pt x="13527" y="15328"/>
                    <a:pt x="14219" y="15370"/>
                    <a:pt x="14912" y="15370"/>
                  </a:cubicBezTo>
                  <a:cubicBezTo>
                    <a:pt x="15604" y="15370"/>
                    <a:pt x="16296" y="15328"/>
                    <a:pt x="16980" y="15245"/>
                  </a:cubicBezTo>
                  <a:cubicBezTo>
                    <a:pt x="18314" y="15078"/>
                    <a:pt x="19615" y="14811"/>
                    <a:pt x="20883" y="14411"/>
                  </a:cubicBezTo>
                  <a:cubicBezTo>
                    <a:pt x="21516" y="14244"/>
                    <a:pt x="22150" y="14011"/>
                    <a:pt x="22751" y="13777"/>
                  </a:cubicBezTo>
                  <a:cubicBezTo>
                    <a:pt x="23051" y="13677"/>
                    <a:pt x="23351" y="13544"/>
                    <a:pt x="23685" y="13410"/>
                  </a:cubicBezTo>
                  <a:lnTo>
                    <a:pt x="24118" y="13210"/>
                  </a:lnTo>
                  <a:lnTo>
                    <a:pt x="24619" y="12976"/>
                  </a:lnTo>
                  <a:lnTo>
                    <a:pt x="22517" y="8640"/>
                  </a:lnTo>
                  <a:lnTo>
                    <a:pt x="22183" y="8773"/>
                  </a:lnTo>
                  <a:lnTo>
                    <a:pt x="21817" y="8940"/>
                  </a:lnTo>
                  <a:cubicBezTo>
                    <a:pt x="21550" y="9040"/>
                    <a:pt x="21316" y="9140"/>
                    <a:pt x="21049" y="9240"/>
                  </a:cubicBezTo>
                  <a:cubicBezTo>
                    <a:pt x="20549" y="9441"/>
                    <a:pt x="20015" y="9607"/>
                    <a:pt x="19482" y="9774"/>
                  </a:cubicBezTo>
                  <a:cubicBezTo>
                    <a:pt x="18447" y="10108"/>
                    <a:pt x="17413" y="10341"/>
                    <a:pt x="16346" y="10541"/>
                  </a:cubicBezTo>
                  <a:cubicBezTo>
                    <a:pt x="15512" y="10680"/>
                    <a:pt x="14655" y="10750"/>
                    <a:pt x="13813" y="10750"/>
                  </a:cubicBezTo>
                  <a:cubicBezTo>
                    <a:pt x="13645" y="10750"/>
                    <a:pt x="13477" y="10747"/>
                    <a:pt x="13310" y="10742"/>
                  </a:cubicBezTo>
                  <a:cubicBezTo>
                    <a:pt x="12410" y="10708"/>
                    <a:pt x="11543" y="10508"/>
                    <a:pt x="10742" y="10141"/>
                  </a:cubicBezTo>
                  <a:cubicBezTo>
                    <a:pt x="9875" y="9641"/>
                    <a:pt x="9107" y="9007"/>
                    <a:pt x="8440" y="8273"/>
                  </a:cubicBezTo>
                  <a:cubicBezTo>
                    <a:pt x="7640" y="7473"/>
                    <a:pt x="6906" y="6605"/>
                    <a:pt x="6205" y="5705"/>
                  </a:cubicBezTo>
                  <a:cubicBezTo>
                    <a:pt x="5472" y="4804"/>
                    <a:pt x="4804" y="3837"/>
                    <a:pt x="4137" y="2903"/>
                  </a:cubicBezTo>
                  <a:cubicBezTo>
                    <a:pt x="3437" y="1969"/>
                    <a:pt x="2803" y="968"/>
                    <a:pt x="2169"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47"/>
            <p:cNvSpPr/>
            <p:nvPr/>
          </p:nvSpPr>
          <p:spPr>
            <a:xfrm>
              <a:off x="5190278" y="1162205"/>
              <a:ext cx="85606" cy="147744"/>
            </a:xfrm>
            <a:custGeom>
              <a:avLst/>
              <a:gdLst/>
              <a:ahLst/>
              <a:cxnLst/>
              <a:rect l="l" t="t" r="r" b="b"/>
              <a:pathLst>
                <a:path w="3170" h="5471" extrusionOk="0">
                  <a:moveTo>
                    <a:pt x="2836" y="0"/>
                  </a:moveTo>
                  <a:lnTo>
                    <a:pt x="0" y="2969"/>
                  </a:lnTo>
                  <a:cubicBezTo>
                    <a:pt x="0" y="2969"/>
                    <a:pt x="734" y="5204"/>
                    <a:pt x="2235" y="5471"/>
                  </a:cubicBezTo>
                  <a:lnTo>
                    <a:pt x="2469" y="5204"/>
                  </a:lnTo>
                  <a:cubicBezTo>
                    <a:pt x="2936" y="4637"/>
                    <a:pt x="3169" y="3936"/>
                    <a:pt x="3036" y="3236"/>
                  </a:cubicBezTo>
                  <a:lnTo>
                    <a:pt x="2836"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47"/>
            <p:cNvSpPr/>
            <p:nvPr/>
          </p:nvSpPr>
          <p:spPr>
            <a:xfrm>
              <a:off x="5147043" y="1112274"/>
              <a:ext cx="119821" cy="132433"/>
            </a:xfrm>
            <a:custGeom>
              <a:avLst/>
              <a:gdLst/>
              <a:ahLst/>
              <a:cxnLst/>
              <a:rect l="l" t="t" r="r" b="b"/>
              <a:pathLst>
                <a:path w="4437" h="4904" extrusionOk="0">
                  <a:moveTo>
                    <a:pt x="2469" y="0"/>
                  </a:moveTo>
                  <a:lnTo>
                    <a:pt x="0" y="1968"/>
                  </a:lnTo>
                  <a:lnTo>
                    <a:pt x="1601" y="4904"/>
                  </a:lnTo>
                  <a:lnTo>
                    <a:pt x="4437" y="1935"/>
                  </a:lnTo>
                  <a:lnTo>
                    <a:pt x="2469"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7"/>
            <p:cNvSpPr/>
            <p:nvPr/>
          </p:nvSpPr>
          <p:spPr>
            <a:xfrm>
              <a:off x="6246933" y="1445948"/>
              <a:ext cx="308100" cy="679230"/>
            </a:xfrm>
            <a:custGeom>
              <a:avLst/>
              <a:gdLst/>
              <a:ahLst/>
              <a:cxnLst/>
              <a:rect l="l" t="t" r="r" b="b"/>
              <a:pathLst>
                <a:path w="11409" h="25152" extrusionOk="0">
                  <a:moveTo>
                    <a:pt x="3703" y="1"/>
                  </a:moveTo>
                  <a:lnTo>
                    <a:pt x="0" y="3069"/>
                  </a:lnTo>
                  <a:cubicBezTo>
                    <a:pt x="601" y="3870"/>
                    <a:pt x="1235" y="4671"/>
                    <a:pt x="1835" y="5538"/>
                  </a:cubicBezTo>
                  <a:cubicBezTo>
                    <a:pt x="2435" y="6372"/>
                    <a:pt x="3036" y="7239"/>
                    <a:pt x="3603" y="8073"/>
                  </a:cubicBezTo>
                  <a:cubicBezTo>
                    <a:pt x="4770" y="9708"/>
                    <a:pt x="5771" y="11475"/>
                    <a:pt x="6638" y="13277"/>
                  </a:cubicBezTo>
                  <a:lnTo>
                    <a:pt x="6905" y="13944"/>
                  </a:lnTo>
                  <a:lnTo>
                    <a:pt x="6972" y="14111"/>
                  </a:lnTo>
                  <a:lnTo>
                    <a:pt x="7005" y="14177"/>
                  </a:lnTo>
                  <a:lnTo>
                    <a:pt x="7005" y="14211"/>
                  </a:lnTo>
                  <a:cubicBezTo>
                    <a:pt x="7039" y="14244"/>
                    <a:pt x="7039" y="14277"/>
                    <a:pt x="7039" y="14311"/>
                  </a:cubicBezTo>
                  <a:cubicBezTo>
                    <a:pt x="7105" y="14644"/>
                    <a:pt x="7139" y="14978"/>
                    <a:pt x="7105" y="15312"/>
                  </a:cubicBezTo>
                  <a:cubicBezTo>
                    <a:pt x="7005" y="16246"/>
                    <a:pt x="6839" y="17180"/>
                    <a:pt x="6572" y="18080"/>
                  </a:cubicBezTo>
                  <a:cubicBezTo>
                    <a:pt x="6305" y="19014"/>
                    <a:pt x="5971" y="20015"/>
                    <a:pt x="5638" y="20982"/>
                  </a:cubicBezTo>
                  <a:cubicBezTo>
                    <a:pt x="5271" y="21983"/>
                    <a:pt x="4904" y="22984"/>
                    <a:pt x="4537" y="23951"/>
                  </a:cubicBezTo>
                  <a:lnTo>
                    <a:pt x="6605" y="25152"/>
                  </a:lnTo>
                  <a:cubicBezTo>
                    <a:pt x="7973" y="23317"/>
                    <a:pt x="9107" y="21383"/>
                    <a:pt x="10074" y="19314"/>
                  </a:cubicBezTo>
                  <a:cubicBezTo>
                    <a:pt x="10575" y="18214"/>
                    <a:pt x="10942" y="17079"/>
                    <a:pt x="11208" y="15879"/>
                  </a:cubicBezTo>
                  <a:cubicBezTo>
                    <a:pt x="11342" y="15145"/>
                    <a:pt x="11409" y="14378"/>
                    <a:pt x="11308" y="13644"/>
                  </a:cubicBezTo>
                  <a:cubicBezTo>
                    <a:pt x="11275" y="13410"/>
                    <a:pt x="11242" y="13177"/>
                    <a:pt x="11175" y="12943"/>
                  </a:cubicBezTo>
                  <a:lnTo>
                    <a:pt x="11142" y="12776"/>
                  </a:lnTo>
                  <a:lnTo>
                    <a:pt x="11108" y="12676"/>
                  </a:lnTo>
                  <a:lnTo>
                    <a:pt x="11042" y="12476"/>
                  </a:lnTo>
                  <a:lnTo>
                    <a:pt x="10741" y="11609"/>
                  </a:lnTo>
                  <a:cubicBezTo>
                    <a:pt x="9907" y="9474"/>
                    <a:pt x="8873" y="7406"/>
                    <a:pt x="7639" y="5471"/>
                  </a:cubicBezTo>
                  <a:cubicBezTo>
                    <a:pt x="7072" y="4504"/>
                    <a:pt x="6472" y="3570"/>
                    <a:pt x="5771" y="2669"/>
                  </a:cubicBezTo>
                  <a:cubicBezTo>
                    <a:pt x="5104" y="1768"/>
                    <a:pt x="4470" y="901"/>
                    <a:pt x="3703"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7"/>
            <p:cNvSpPr/>
            <p:nvPr/>
          </p:nvSpPr>
          <p:spPr>
            <a:xfrm>
              <a:off x="6313581" y="2061206"/>
              <a:ext cx="128841" cy="109019"/>
            </a:xfrm>
            <a:custGeom>
              <a:avLst/>
              <a:gdLst/>
              <a:ahLst/>
              <a:cxnLst/>
              <a:rect l="l" t="t" r="r" b="b"/>
              <a:pathLst>
                <a:path w="4771" h="4037" extrusionOk="0">
                  <a:moveTo>
                    <a:pt x="3703" y="1"/>
                  </a:moveTo>
                  <a:lnTo>
                    <a:pt x="3370" y="67"/>
                  </a:lnTo>
                  <a:cubicBezTo>
                    <a:pt x="2669" y="234"/>
                    <a:pt x="2069" y="668"/>
                    <a:pt x="1735" y="1301"/>
                  </a:cubicBezTo>
                  <a:lnTo>
                    <a:pt x="1" y="4037"/>
                  </a:lnTo>
                  <a:lnTo>
                    <a:pt x="4037" y="3336"/>
                  </a:lnTo>
                  <a:cubicBezTo>
                    <a:pt x="4037" y="3336"/>
                    <a:pt x="4771" y="1101"/>
                    <a:pt x="3703"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7"/>
            <p:cNvSpPr/>
            <p:nvPr/>
          </p:nvSpPr>
          <p:spPr>
            <a:xfrm>
              <a:off x="6313581" y="2151295"/>
              <a:ext cx="109046" cy="91898"/>
            </a:xfrm>
            <a:custGeom>
              <a:avLst/>
              <a:gdLst/>
              <a:ahLst/>
              <a:cxnLst/>
              <a:rect l="l" t="t" r="r" b="b"/>
              <a:pathLst>
                <a:path w="4038" h="3403" extrusionOk="0">
                  <a:moveTo>
                    <a:pt x="4037" y="0"/>
                  </a:moveTo>
                  <a:lnTo>
                    <a:pt x="1" y="701"/>
                  </a:lnTo>
                  <a:lnTo>
                    <a:pt x="434" y="3403"/>
                  </a:lnTo>
                  <a:lnTo>
                    <a:pt x="3570" y="3303"/>
                  </a:lnTo>
                  <a:lnTo>
                    <a:pt x="4037"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47"/>
            <p:cNvSpPr/>
            <p:nvPr/>
          </p:nvSpPr>
          <p:spPr>
            <a:xfrm>
              <a:off x="5917228" y="1078408"/>
              <a:ext cx="18039" cy="25250"/>
            </a:xfrm>
            <a:custGeom>
              <a:avLst/>
              <a:gdLst/>
              <a:ahLst/>
              <a:cxnLst/>
              <a:rect l="l" t="t" r="r" b="b"/>
              <a:pathLst>
                <a:path w="668" h="935" extrusionOk="0">
                  <a:moveTo>
                    <a:pt x="368" y="1"/>
                  </a:moveTo>
                  <a:cubicBezTo>
                    <a:pt x="201" y="1"/>
                    <a:pt x="34" y="201"/>
                    <a:pt x="34" y="468"/>
                  </a:cubicBezTo>
                  <a:cubicBezTo>
                    <a:pt x="1" y="735"/>
                    <a:pt x="134" y="935"/>
                    <a:pt x="301" y="935"/>
                  </a:cubicBezTo>
                  <a:cubicBezTo>
                    <a:pt x="468" y="935"/>
                    <a:pt x="634" y="735"/>
                    <a:pt x="634" y="468"/>
                  </a:cubicBezTo>
                  <a:cubicBezTo>
                    <a:pt x="668" y="234"/>
                    <a:pt x="534" y="1"/>
                    <a:pt x="36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47"/>
            <p:cNvSpPr/>
            <p:nvPr/>
          </p:nvSpPr>
          <p:spPr>
            <a:xfrm>
              <a:off x="5893814" y="1103631"/>
              <a:ext cx="36970" cy="66810"/>
            </a:xfrm>
            <a:custGeom>
              <a:avLst/>
              <a:gdLst/>
              <a:ahLst/>
              <a:cxnLst/>
              <a:rect l="l" t="t" r="r" b="b"/>
              <a:pathLst>
                <a:path w="1369" h="2474" extrusionOk="0">
                  <a:moveTo>
                    <a:pt x="1368" y="1"/>
                  </a:moveTo>
                  <a:cubicBezTo>
                    <a:pt x="1001" y="768"/>
                    <a:pt x="534" y="1502"/>
                    <a:pt x="0" y="2169"/>
                  </a:cubicBezTo>
                  <a:cubicBezTo>
                    <a:pt x="249" y="2368"/>
                    <a:pt x="553" y="2474"/>
                    <a:pt x="871" y="2474"/>
                  </a:cubicBezTo>
                  <a:cubicBezTo>
                    <a:pt x="980" y="2474"/>
                    <a:pt x="1090" y="2461"/>
                    <a:pt x="1201" y="2436"/>
                  </a:cubicBezTo>
                  <a:lnTo>
                    <a:pt x="1368" y="1"/>
                  </a:ln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7"/>
            <p:cNvSpPr/>
            <p:nvPr/>
          </p:nvSpPr>
          <p:spPr>
            <a:xfrm>
              <a:off x="5925329" y="1038117"/>
              <a:ext cx="41804" cy="15501"/>
            </a:xfrm>
            <a:custGeom>
              <a:avLst/>
              <a:gdLst/>
              <a:ahLst/>
              <a:cxnLst/>
              <a:rect l="l" t="t" r="r" b="b"/>
              <a:pathLst>
                <a:path w="1548" h="574" extrusionOk="0">
                  <a:moveTo>
                    <a:pt x="514" y="0"/>
                  </a:moveTo>
                  <a:cubicBezTo>
                    <a:pt x="376" y="0"/>
                    <a:pt x="237" y="20"/>
                    <a:pt x="101" y="58"/>
                  </a:cubicBezTo>
                  <a:cubicBezTo>
                    <a:pt x="34" y="58"/>
                    <a:pt x="1" y="159"/>
                    <a:pt x="1" y="225"/>
                  </a:cubicBezTo>
                  <a:cubicBezTo>
                    <a:pt x="34" y="292"/>
                    <a:pt x="68" y="325"/>
                    <a:pt x="134" y="325"/>
                  </a:cubicBezTo>
                  <a:lnTo>
                    <a:pt x="201" y="325"/>
                  </a:lnTo>
                  <a:cubicBezTo>
                    <a:pt x="297" y="299"/>
                    <a:pt x="395" y="287"/>
                    <a:pt x="493" y="287"/>
                  </a:cubicBezTo>
                  <a:cubicBezTo>
                    <a:pt x="770" y="287"/>
                    <a:pt x="1047" y="386"/>
                    <a:pt x="1268" y="559"/>
                  </a:cubicBezTo>
                  <a:cubicBezTo>
                    <a:pt x="1289" y="569"/>
                    <a:pt x="1311" y="574"/>
                    <a:pt x="1332" y="574"/>
                  </a:cubicBezTo>
                  <a:cubicBezTo>
                    <a:pt x="1447" y="574"/>
                    <a:pt x="1548" y="438"/>
                    <a:pt x="1435" y="325"/>
                  </a:cubicBezTo>
                  <a:cubicBezTo>
                    <a:pt x="1175" y="113"/>
                    <a:pt x="849" y="0"/>
                    <a:pt x="51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7"/>
            <p:cNvSpPr/>
            <p:nvPr/>
          </p:nvSpPr>
          <p:spPr>
            <a:xfrm>
              <a:off x="5903374" y="1182918"/>
              <a:ext cx="251687" cy="270185"/>
            </a:xfrm>
            <a:custGeom>
              <a:avLst/>
              <a:gdLst/>
              <a:ahLst/>
              <a:cxnLst/>
              <a:rect l="l" t="t" r="r" b="b"/>
              <a:pathLst>
                <a:path w="9320" h="10005" extrusionOk="0">
                  <a:moveTo>
                    <a:pt x="8286" y="0"/>
                  </a:moveTo>
                  <a:lnTo>
                    <a:pt x="4050" y="3269"/>
                  </a:lnTo>
                  <a:cubicBezTo>
                    <a:pt x="4550" y="5037"/>
                    <a:pt x="4683" y="6972"/>
                    <a:pt x="2115" y="7772"/>
                  </a:cubicBezTo>
                  <a:cubicBezTo>
                    <a:pt x="2115" y="7772"/>
                    <a:pt x="0" y="10004"/>
                    <a:pt x="3652" y="10004"/>
                  </a:cubicBezTo>
                  <a:cubicBezTo>
                    <a:pt x="3892" y="10004"/>
                    <a:pt x="4157" y="9995"/>
                    <a:pt x="4450" y="9974"/>
                  </a:cubicBezTo>
                  <a:cubicBezTo>
                    <a:pt x="8753" y="9674"/>
                    <a:pt x="9320" y="7272"/>
                    <a:pt x="9320" y="7272"/>
                  </a:cubicBezTo>
                  <a:cubicBezTo>
                    <a:pt x="7652" y="5838"/>
                    <a:pt x="8386" y="2602"/>
                    <a:pt x="8286"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47"/>
            <p:cNvSpPr/>
            <p:nvPr/>
          </p:nvSpPr>
          <p:spPr>
            <a:xfrm>
              <a:off x="5956871" y="1333310"/>
              <a:ext cx="245935" cy="85633"/>
            </a:xfrm>
            <a:custGeom>
              <a:avLst/>
              <a:gdLst/>
              <a:ahLst/>
              <a:cxnLst/>
              <a:rect l="l" t="t" r="r" b="b"/>
              <a:pathLst>
                <a:path w="9107" h="3171" extrusionOk="0">
                  <a:moveTo>
                    <a:pt x="5241" y="1"/>
                  </a:moveTo>
                  <a:cubicBezTo>
                    <a:pt x="3612" y="1"/>
                    <a:pt x="1642" y="190"/>
                    <a:pt x="0" y="836"/>
                  </a:cubicBezTo>
                  <a:cubicBezTo>
                    <a:pt x="367" y="1536"/>
                    <a:pt x="434" y="2404"/>
                    <a:pt x="201" y="3171"/>
                  </a:cubicBezTo>
                  <a:lnTo>
                    <a:pt x="8473" y="2437"/>
                  </a:lnTo>
                  <a:cubicBezTo>
                    <a:pt x="8807" y="1670"/>
                    <a:pt x="9107" y="502"/>
                    <a:pt x="8340" y="269"/>
                  </a:cubicBezTo>
                  <a:cubicBezTo>
                    <a:pt x="7926" y="157"/>
                    <a:pt x="6725" y="1"/>
                    <a:pt x="52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47"/>
            <p:cNvSpPr/>
            <p:nvPr/>
          </p:nvSpPr>
          <p:spPr>
            <a:xfrm>
              <a:off x="6691031" y="3962691"/>
              <a:ext cx="45071" cy="23575"/>
            </a:xfrm>
            <a:custGeom>
              <a:avLst/>
              <a:gdLst/>
              <a:ahLst/>
              <a:cxnLst/>
              <a:rect l="l" t="t" r="r" b="b"/>
              <a:pathLst>
                <a:path w="1669" h="873" extrusionOk="0">
                  <a:moveTo>
                    <a:pt x="1268" y="139"/>
                  </a:moveTo>
                  <a:lnTo>
                    <a:pt x="1401" y="172"/>
                  </a:lnTo>
                  <a:cubicBezTo>
                    <a:pt x="1080" y="436"/>
                    <a:pt x="605" y="724"/>
                    <a:pt x="357" y="724"/>
                  </a:cubicBezTo>
                  <a:cubicBezTo>
                    <a:pt x="322" y="724"/>
                    <a:pt x="292" y="718"/>
                    <a:pt x="267" y="706"/>
                  </a:cubicBezTo>
                  <a:cubicBezTo>
                    <a:pt x="234" y="706"/>
                    <a:pt x="167" y="673"/>
                    <a:pt x="167" y="539"/>
                  </a:cubicBezTo>
                  <a:cubicBezTo>
                    <a:pt x="167" y="473"/>
                    <a:pt x="201" y="406"/>
                    <a:pt x="267" y="373"/>
                  </a:cubicBezTo>
                  <a:cubicBezTo>
                    <a:pt x="568" y="206"/>
                    <a:pt x="901" y="139"/>
                    <a:pt x="1268" y="139"/>
                  </a:cubicBezTo>
                  <a:close/>
                  <a:moveTo>
                    <a:pt x="1346" y="0"/>
                  </a:moveTo>
                  <a:cubicBezTo>
                    <a:pt x="1001" y="0"/>
                    <a:pt x="406" y="34"/>
                    <a:pt x="167" y="272"/>
                  </a:cubicBezTo>
                  <a:cubicBezTo>
                    <a:pt x="67" y="339"/>
                    <a:pt x="34" y="439"/>
                    <a:pt x="34" y="539"/>
                  </a:cubicBezTo>
                  <a:cubicBezTo>
                    <a:pt x="0" y="673"/>
                    <a:pt x="67" y="806"/>
                    <a:pt x="201" y="840"/>
                  </a:cubicBezTo>
                  <a:cubicBezTo>
                    <a:pt x="234" y="873"/>
                    <a:pt x="301" y="873"/>
                    <a:pt x="334" y="873"/>
                  </a:cubicBezTo>
                  <a:cubicBezTo>
                    <a:pt x="734" y="873"/>
                    <a:pt x="1401" y="373"/>
                    <a:pt x="1635" y="139"/>
                  </a:cubicBezTo>
                  <a:cubicBezTo>
                    <a:pt x="1668" y="106"/>
                    <a:pt x="1635" y="39"/>
                    <a:pt x="1602" y="6"/>
                  </a:cubicBezTo>
                  <a:cubicBezTo>
                    <a:pt x="1583" y="6"/>
                    <a:pt x="1485" y="0"/>
                    <a:pt x="134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47"/>
            <p:cNvSpPr/>
            <p:nvPr/>
          </p:nvSpPr>
          <p:spPr>
            <a:xfrm>
              <a:off x="6695541" y="3940844"/>
              <a:ext cx="40562" cy="27410"/>
            </a:xfrm>
            <a:custGeom>
              <a:avLst/>
              <a:gdLst/>
              <a:ahLst/>
              <a:cxnLst/>
              <a:rect l="l" t="t" r="r" b="b"/>
              <a:pathLst>
                <a:path w="1502" h="1015" extrusionOk="0">
                  <a:moveTo>
                    <a:pt x="364" y="167"/>
                  </a:moveTo>
                  <a:cubicBezTo>
                    <a:pt x="378" y="167"/>
                    <a:pt x="391" y="171"/>
                    <a:pt x="401" y="181"/>
                  </a:cubicBezTo>
                  <a:lnTo>
                    <a:pt x="467" y="181"/>
                  </a:lnTo>
                  <a:cubicBezTo>
                    <a:pt x="767" y="214"/>
                    <a:pt x="1101" y="648"/>
                    <a:pt x="1268" y="848"/>
                  </a:cubicBezTo>
                  <a:cubicBezTo>
                    <a:pt x="868" y="815"/>
                    <a:pt x="267" y="548"/>
                    <a:pt x="200" y="348"/>
                  </a:cubicBezTo>
                  <a:cubicBezTo>
                    <a:pt x="200" y="314"/>
                    <a:pt x="167" y="281"/>
                    <a:pt x="267" y="214"/>
                  </a:cubicBezTo>
                  <a:cubicBezTo>
                    <a:pt x="291" y="191"/>
                    <a:pt x="331" y="167"/>
                    <a:pt x="364" y="167"/>
                  </a:cubicBezTo>
                  <a:close/>
                  <a:moveTo>
                    <a:pt x="400" y="1"/>
                  </a:moveTo>
                  <a:cubicBezTo>
                    <a:pt x="314" y="1"/>
                    <a:pt x="240" y="32"/>
                    <a:pt x="167" y="81"/>
                  </a:cubicBezTo>
                  <a:cubicBezTo>
                    <a:pt x="67" y="147"/>
                    <a:pt x="0" y="281"/>
                    <a:pt x="67" y="381"/>
                  </a:cubicBezTo>
                  <a:cubicBezTo>
                    <a:pt x="167" y="715"/>
                    <a:pt x="1034" y="1015"/>
                    <a:pt x="1401" y="1015"/>
                  </a:cubicBezTo>
                  <a:lnTo>
                    <a:pt x="1401" y="981"/>
                  </a:lnTo>
                  <a:cubicBezTo>
                    <a:pt x="1435" y="981"/>
                    <a:pt x="1468" y="981"/>
                    <a:pt x="1468" y="948"/>
                  </a:cubicBezTo>
                  <a:cubicBezTo>
                    <a:pt x="1501" y="948"/>
                    <a:pt x="1501" y="915"/>
                    <a:pt x="1468" y="881"/>
                  </a:cubicBezTo>
                  <a:cubicBezTo>
                    <a:pt x="1468" y="848"/>
                    <a:pt x="968" y="81"/>
                    <a:pt x="501" y="14"/>
                  </a:cubicBezTo>
                  <a:cubicBezTo>
                    <a:pt x="465" y="5"/>
                    <a:pt x="432" y="1"/>
                    <a:pt x="40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7"/>
            <p:cNvSpPr/>
            <p:nvPr/>
          </p:nvSpPr>
          <p:spPr>
            <a:xfrm>
              <a:off x="6141532" y="4241168"/>
              <a:ext cx="54982" cy="21118"/>
            </a:xfrm>
            <a:custGeom>
              <a:avLst/>
              <a:gdLst/>
              <a:ahLst/>
              <a:cxnLst/>
              <a:rect l="l" t="t" r="r" b="b"/>
              <a:pathLst>
                <a:path w="2036" h="782" extrusionOk="0">
                  <a:moveTo>
                    <a:pt x="935" y="168"/>
                  </a:moveTo>
                  <a:cubicBezTo>
                    <a:pt x="1201" y="168"/>
                    <a:pt x="1468" y="168"/>
                    <a:pt x="1735" y="201"/>
                  </a:cubicBezTo>
                  <a:cubicBezTo>
                    <a:pt x="1307" y="442"/>
                    <a:pt x="707" y="640"/>
                    <a:pt x="401" y="640"/>
                  </a:cubicBezTo>
                  <a:cubicBezTo>
                    <a:pt x="325" y="640"/>
                    <a:pt x="267" y="628"/>
                    <a:pt x="234" y="601"/>
                  </a:cubicBezTo>
                  <a:cubicBezTo>
                    <a:pt x="201" y="568"/>
                    <a:pt x="167" y="535"/>
                    <a:pt x="201" y="435"/>
                  </a:cubicBezTo>
                  <a:cubicBezTo>
                    <a:pt x="234" y="201"/>
                    <a:pt x="568" y="168"/>
                    <a:pt x="935" y="168"/>
                  </a:cubicBezTo>
                  <a:close/>
                  <a:moveTo>
                    <a:pt x="1001" y="1"/>
                  </a:moveTo>
                  <a:cubicBezTo>
                    <a:pt x="559" y="1"/>
                    <a:pt x="117" y="84"/>
                    <a:pt x="34" y="401"/>
                  </a:cubicBezTo>
                  <a:cubicBezTo>
                    <a:pt x="1" y="501"/>
                    <a:pt x="34" y="635"/>
                    <a:pt x="134" y="701"/>
                  </a:cubicBezTo>
                  <a:cubicBezTo>
                    <a:pt x="207" y="750"/>
                    <a:pt x="263" y="781"/>
                    <a:pt x="326" y="781"/>
                  </a:cubicBezTo>
                  <a:cubicBezTo>
                    <a:pt x="350" y="781"/>
                    <a:pt x="374" y="777"/>
                    <a:pt x="401" y="768"/>
                  </a:cubicBezTo>
                  <a:cubicBezTo>
                    <a:pt x="968" y="701"/>
                    <a:pt x="1502" y="535"/>
                    <a:pt x="2002" y="234"/>
                  </a:cubicBezTo>
                  <a:cubicBezTo>
                    <a:pt x="2002" y="234"/>
                    <a:pt x="2035" y="201"/>
                    <a:pt x="2035" y="168"/>
                  </a:cubicBezTo>
                  <a:cubicBezTo>
                    <a:pt x="2002" y="134"/>
                    <a:pt x="2002" y="101"/>
                    <a:pt x="1969" y="101"/>
                  </a:cubicBezTo>
                  <a:cubicBezTo>
                    <a:pt x="1885" y="84"/>
                    <a:pt x="1443" y="1"/>
                    <a:pt x="100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7"/>
            <p:cNvSpPr/>
            <p:nvPr/>
          </p:nvSpPr>
          <p:spPr>
            <a:xfrm>
              <a:off x="6156844" y="4216405"/>
              <a:ext cx="38779" cy="32001"/>
            </a:xfrm>
            <a:custGeom>
              <a:avLst/>
              <a:gdLst/>
              <a:ahLst/>
              <a:cxnLst/>
              <a:rect l="l" t="t" r="r" b="b"/>
              <a:pathLst>
                <a:path w="1436" h="1185" extrusionOk="0">
                  <a:moveTo>
                    <a:pt x="468" y="151"/>
                  </a:moveTo>
                  <a:cubicBezTo>
                    <a:pt x="501" y="151"/>
                    <a:pt x="568" y="184"/>
                    <a:pt x="601" y="184"/>
                  </a:cubicBezTo>
                  <a:cubicBezTo>
                    <a:pt x="901" y="384"/>
                    <a:pt x="1135" y="684"/>
                    <a:pt x="1268" y="985"/>
                  </a:cubicBezTo>
                  <a:cubicBezTo>
                    <a:pt x="835" y="918"/>
                    <a:pt x="201" y="551"/>
                    <a:pt x="167" y="318"/>
                  </a:cubicBezTo>
                  <a:cubicBezTo>
                    <a:pt x="167" y="318"/>
                    <a:pt x="167" y="251"/>
                    <a:pt x="301" y="184"/>
                  </a:cubicBezTo>
                  <a:cubicBezTo>
                    <a:pt x="334" y="184"/>
                    <a:pt x="401" y="151"/>
                    <a:pt x="468" y="151"/>
                  </a:cubicBezTo>
                  <a:close/>
                  <a:moveTo>
                    <a:pt x="418" y="1"/>
                  </a:moveTo>
                  <a:cubicBezTo>
                    <a:pt x="343" y="1"/>
                    <a:pt x="268" y="17"/>
                    <a:pt x="201" y="51"/>
                  </a:cubicBezTo>
                  <a:cubicBezTo>
                    <a:pt x="1" y="151"/>
                    <a:pt x="1" y="251"/>
                    <a:pt x="1" y="351"/>
                  </a:cubicBezTo>
                  <a:cubicBezTo>
                    <a:pt x="67" y="718"/>
                    <a:pt x="968" y="1118"/>
                    <a:pt x="1368" y="1185"/>
                  </a:cubicBezTo>
                  <a:cubicBezTo>
                    <a:pt x="1402" y="1185"/>
                    <a:pt x="1435" y="1151"/>
                    <a:pt x="1435" y="1151"/>
                  </a:cubicBezTo>
                  <a:cubicBezTo>
                    <a:pt x="1435" y="1118"/>
                    <a:pt x="1435" y="1085"/>
                    <a:pt x="1435" y="1051"/>
                  </a:cubicBezTo>
                  <a:cubicBezTo>
                    <a:pt x="1435" y="1018"/>
                    <a:pt x="1101" y="251"/>
                    <a:pt x="634" y="51"/>
                  </a:cubicBezTo>
                  <a:cubicBezTo>
                    <a:pt x="568" y="17"/>
                    <a:pt x="493" y="1"/>
                    <a:pt x="41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7"/>
            <p:cNvSpPr/>
            <p:nvPr/>
          </p:nvSpPr>
          <p:spPr>
            <a:xfrm>
              <a:off x="6138831" y="4028584"/>
              <a:ext cx="145071" cy="215338"/>
            </a:xfrm>
            <a:custGeom>
              <a:avLst/>
              <a:gdLst/>
              <a:ahLst/>
              <a:cxnLst/>
              <a:rect l="l" t="t" r="r" b="b"/>
              <a:pathLst>
                <a:path w="5372" h="7974" extrusionOk="0">
                  <a:moveTo>
                    <a:pt x="3003" y="1"/>
                  </a:moveTo>
                  <a:lnTo>
                    <a:pt x="1" y="1001"/>
                  </a:lnTo>
                  <a:lnTo>
                    <a:pt x="2336" y="7973"/>
                  </a:lnTo>
                  <a:lnTo>
                    <a:pt x="5371" y="6939"/>
                  </a:lnTo>
                  <a:lnTo>
                    <a:pt x="3003"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7"/>
            <p:cNvSpPr/>
            <p:nvPr/>
          </p:nvSpPr>
          <p:spPr>
            <a:xfrm>
              <a:off x="6612663" y="3761935"/>
              <a:ext cx="205400" cy="197326"/>
            </a:xfrm>
            <a:custGeom>
              <a:avLst/>
              <a:gdLst/>
              <a:ahLst/>
              <a:cxnLst/>
              <a:rect l="l" t="t" r="r" b="b"/>
              <a:pathLst>
                <a:path w="7606" h="7307" extrusionOk="0">
                  <a:moveTo>
                    <a:pt x="2769" y="1"/>
                  </a:moveTo>
                  <a:lnTo>
                    <a:pt x="0" y="1635"/>
                  </a:lnTo>
                  <a:lnTo>
                    <a:pt x="4871" y="7306"/>
                  </a:lnTo>
                  <a:lnTo>
                    <a:pt x="7606" y="5672"/>
                  </a:lnTo>
                  <a:lnTo>
                    <a:pt x="2769"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47"/>
            <p:cNvSpPr/>
            <p:nvPr/>
          </p:nvSpPr>
          <p:spPr>
            <a:xfrm>
              <a:off x="6645123" y="3903334"/>
              <a:ext cx="236915" cy="192708"/>
            </a:xfrm>
            <a:custGeom>
              <a:avLst/>
              <a:gdLst/>
              <a:ahLst/>
              <a:cxnLst/>
              <a:rect l="l" t="t" r="r" b="b"/>
              <a:pathLst>
                <a:path w="8773" h="7136" extrusionOk="0">
                  <a:moveTo>
                    <a:pt x="6509" y="1"/>
                  </a:moveTo>
                  <a:cubicBezTo>
                    <a:pt x="6465" y="1"/>
                    <a:pt x="6418" y="12"/>
                    <a:pt x="6370" y="35"/>
                  </a:cubicBezTo>
                  <a:lnTo>
                    <a:pt x="3302" y="1837"/>
                  </a:lnTo>
                  <a:cubicBezTo>
                    <a:pt x="3135" y="1937"/>
                    <a:pt x="3001" y="2104"/>
                    <a:pt x="2968" y="2304"/>
                  </a:cubicBezTo>
                  <a:cubicBezTo>
                    <a:pt x="2601" y="3304"/>
                    <a:pt x="2167" y="4439"/>
                    <a:pt x="333" y="6140"/>
                  </a:cubicBezTo>
                  <a:cubicBezTo>
                    <a:pt x="0" y="6421"/>
                    <a:pt x="375" y="7135"/>
                    <a:pt x="1095" y="7135"/>
                  </a:cubicBezTo>
                  <a:cubicBezTo>
                    <a:pt x="1313" y="7135"/>
                    <a:pt x="1563" y="7070"/>
                    <a:pt x="1834" y="6907"/>
                  </a:cubicBezTo>
                  <a:cubicBezTo>
                    <a:pt x="2968" y="6240"/>
                    <a:pt x="4636" y="5139"/>
                    <a:pt x="5470" y="4672"/>
                  </a:cubicBezTo>
                  <a:cubicBezTo>
                    <a:pt x="6837" y="3838"/>
                    <a:pt x="7371" y="3605"/>
                    <a:pt x="8472" y="3004"/>
                  </a:cubicBezTo>
                  <a:cubicBezTo>
                    <a:pt x="8739" y="2837"/>
                    <a:pt x="8772" y="2504"/>
                    <a:pt x="8605" y="2270"/>
                  </a:cubicBezTo>
                  <a:lnTo>
                    <a:pt x="6704" y="102"/>
                  </a:lnTo>
                  <a:cubicBezTo>
                    <a:pt x="6661" y="37"/>
                    <a:pt x="6590" y="1"/>
                    <a:pt x="65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47"/>
            <p:cNvSpPr/>
            <p:nvPr/>
          </p:nvSpPr>
          <p:spPr>
            <a:xfrm>
              <a:off x="6015580" y="4203928"/>
              <a:ext cx="323250" cy="181096"/>
            </a:xfrm>
            <a:custGeom>
              <a:avLst/>
              <a:gdLst/>
              <a:ahLst/>
              <a:cxnLst/>
              <a:rect l="l" t="t" r="r" b="b"/>
              <a:pathLst>
                <a:path w="11970" h="6706" extrusionOk="0">
                  <a:moveTo>
                    <a:pt x="10210" y="0"/>
                  </a:moveTo>
                  <a:cubicBezTo>
                    <a:pt x="10184" y="0"/>
                    <a:pt x="10159" y="4"/>
                    <a:pt x="10135" y="12"/>
                  </a:cubicBezTo>
                  <a:lnTo>
                    <a:pt x="6833" y="1113"/>
                  </a:lnTo>
                  <a:cubicBezTo>
                    <a:pt x="6566" y="1213"/>
                    <a:pt x="6366" y="1380"/>
                    <a:pt x="6199" y="1580"/>
                  </a:cubicBezTo>
                  <a:cubicBezTo>
                    <a:pt x="4531" y="3548"/>
                    <a:pt x="2897" y="4549"/>
                    <a:pt x="495" y="5450"/>
                  </a:cubicBezTo>
                  <a:cubicBezTo>
                    <a:pt x="0" y="5604"/>
                    <a:pt x="394" y="6705"/>
                    <a:pt x="1491" y="6705"/>
                  </a:cubicBezTo>
                  <a:cubicBezTo>
                    <a:pt x="1577" y="6705"/>
                    <a:pt x="1668" y="6698"/>
                    <a:pt x="1763" y="6684"/>
                  </a:cubicBezTo>
                  <a:cubicBezTo>
                    <a:pt x="3897" y="6384"/>
                    <a:pt x="5398" y="5283"/>
                    <a:pt x="7133" y="4682"/>
                  </a:cubicBezTo>
                  <a:cubicBezTo>
                    <a:pt x="8634" y="4182"/>
                    <a:pt x="10335" y="3682"/>
                    <a:pt x="11536" y="3315"/>
                  </a:cubicBezTo>
                  <a:cubicBezTo>
                    <a:pt x="11836" y="3215"/>
                    <a:pt x="11970" y="2881"/>
                    <a:pt x="11836" y="2648"/>
                  </a:cubicBezTo>
                  <a:lnTo>
                    <a:pt x="10435" y="146"/>
                  </a:lnTo>
                  <a:cubicBezTo>
                    <a:pt x="10384" y="44"/>
                    <a:pt x="10295" y="0"/>
                    <a:pt x="10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47"/>
            <p:cNvSpPr/>
            <p:nvPr/>
          </p:nvSpPr>
          <p:spPr>
            <a:xfrm>
              <a:off x="6174208" y="1386402"/>
              <a:ext cx="334889" cy="341532"/>
            </a:xfrm>
            <a:custGeom>
              <a:avLst/>
              <a:gdLst/>
              <a:ahLst/>
              <a:cxnLst/>
              <a:rect l="l" t="t" r="r" b="b"/>
              <a:pathLst>
                <a:path w="12401" h="12647" extrusionOk="0">
                  <a:moveTo>
                    <a:pt x="4595" y="0"/>
                  </a:moveTo>
                  <a:cubicBezTo>
                    <a:pt x="1631" y="0"/>
                    <a:pt x="0" y="3500"/>
                    <a:pt x="2260" y="6775"/>
                  </a:cubicBezTo>
                  <a:cubicBezTo>
                    <a:pt x="3761" y="8877"/>
                    <a:pt x="5395" y="10845"/>
                    <a:pt x="7197" y="12646"/>
                  </a:cubicBezTo>
                  <a:lnTo>
                    <a:pt x="12400" y="7443"/>
                  </a:lnTo>
                  <a:cubicBezTo>
                    <a:pt x="12400" y="7443"/>
                    <a:pt x="7797" y="104"/>
                    <a:pt x="4762" y="4"/>
                  </a:cubicBezTo>
                  <a:cubicBezTo>
                    <a:pt x="4706" y="2"/>
                    <a:pt x="4650" y="0"/>
                    <a:pt x="459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7"/>
            <p:cNvSpPr/>
            <p:nvPr/>
          </p:nvSpPr>
          <p:spPr>
            <a:xfrm>
              <a:off x="6247824" y="1493693"/>
              <a:ext cx="77504" cy="182878"/>
            </a:xfrm>
            <a:custGeom>
              <a:avLst/>
              <a:gdLst/>
              <a:ahLst/>
              <a:cxnLst/>
              <a:rect l="l" t="t" r="r" b="b"/>
              <a:pathLst>
                <a:path w="2870" h="6772" extrusionOk="0">
                  <a:moveTo>
                    <a:pt x="701" y="0"/>
                  </a:moveTo>
                  <a:lnTo>
                    <a:pt x="1" y="3470"/>
                  </a:lnTo>
                  <a:cubicBezTo>
                    <a:pt x="901" y="4737"/>
                    <a:pt x="1869" y="5871"/>
                    <a:pt x="2669" y="6772"/>
                  </a:cubicBezTo>
                  <a:cubicBezTo>
                    <a:pt x="2869" y="5671"/>
                    <a:pt x="2736" y="4504"/>
                    <a:pt x="2269" y="347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7"/>
            <p:cNvSpPr/>
            <p:nvPr/>
          </p:nvSpPr>
          <p:spPr>
            <a:xfrm>
              <a:off x="5803725" y="1378246"/>
              <a:ext cx="515282" cy="788384"/>
            </a:xfrm>
            <a:custGeom>
              <a:avLst/>
              <a:gdLst/>
              <a:ahLst/>
              <a:cxnLst/>
              <a:rect l="l" t="t" r="r" b="b"/>
              <a:pathLst>
                <a:path w="19081" h="29194" extrusionOk="0">
                  <a:moveTo>
                    <a:pt x="13959" y="1"/>
                  </a:moveTo>
                  <a:cubicBezTo>
                    <a:pt x="13765" y="1"/>
                    <a:pt x="13571" y="2"/>
                    <a:pt x="13377" y="6"/>
                  </a:cubicBezTo>
                  <a:cubicBezTo>
                    <a:pt x="10975" y="39"/>
                    <a:pt x="8573" y="206"/>
                    <a:pt x="6172" y="506"/>
                  </a:cubicBezTo>
                  <a:cubicBezTo>
                    <a:pt x="4537" y="773"/>
                    <a:pt x="2903" y="1173"/>
                    <a:pt x="1335" y="1707"/>
                  </a:cubicBezTo>
                  <a:cubicBezTo>
                    <a:pt x="1335" y="1707"/>
                    <a:pt x="1" y="3375"/>
                    <a:pt x="67" y="10780"/>
                  </a:cubicBezTo>
                  <a:cubicBezTo>
                    <a:pt x="67" y="12248"/>
                    <a:pt x="134" y="13916"/>
                    <a:pt x="301" y="15850"/>
                  </a:cubicBezTo>
                  <a:cubicBezTo>
                    <a:pt x="568" y="19386"/>
                    <a:pt x="1068" y="23756"/>
                    <a:pt x="1969" y="29193"/>
                  </a:cubicBezTo>
                  <a:lnTo>
                    <a:pt x="18914" y="28026"/>
                  </a:lnTo>
                  <a:cubicBezTo>
                    <a:pt x="18948" y="25391"/>
                    <a:pt x="16946" y="12782"/>
                    <a:pt x="19081" y="339"/>
                  </a:cubicBezTo>
                  <a:cubicBezTo>
                    <a:pt x="17374" y="130"/>
                    <a:pt x="15666" y="1"/>
                    <a:pt x="13959"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47"/>
            <p:cNvSpPr/>
            <p:nvPr/>
          </p:nvSpPr>
          <p:spPr>
            <a:xfrm>
              <a:off x="5805535" y="1590993"/>
              <a:ext cx="73886" cy="215311"/>
            </a:xfrm>
            <a:custGeom>
              <a:avLst/>
              <a:gdLst/>
              <a:ahLst/>
              <a:cxnLst/>
              <a:rect l="l" t="t" r="r" b="b"/>
              <a:pathLst>
                <a:path w="2736" h="7973" extrusionOk="0">
                  <a:moveTo>
                    <a:pt x="2302" y="0"/>
                  </a:moveTo>
                  <a:lnTo>
                    <a:pt x="0" y="2902"/>
                  </a:lnTo>
                  <a:cubicBezTo>
                    <a:pt x="0" y="4370"/>
                    <a:pt x="67" y="6038"/>
                    <a:pt x="234" y="7972"/>
                  </a:cubicBezTo>
                  <a:cubicBezTo>
                    <a:pt x="1135" y="6004"/>
                    <a:pt x="2736" y="2135"/>
                    <a:pt x="23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47"/>
            <p:cNvSpPr/>
            <p:nvPr/>
          </p:nvSpPr>
          <p:spPr>
            <a:xfrm>
              <a:off x="5606453" y="1422859"/>
              <a:ext cx="349526" cy="293355"/>
            </a:xfrm>
            <a:custGeom>
              <a:avLst/>
              <a:gdLst/>
              <a:ahLst/>
              <a:cxnLst/>
              <a:rect l="l" t="t" r="r" b="b"/>
              <a:pathLst>
                <a:path w="12943" h="10863" extrusionOk="0">
                  <a:moveTo>
                    <a:pt x="9324" y="1"/>
                  </a:moveTo>
                  <a:cubicBezTo>
                    <a:pt x="8882" y="1"/>
                    <a:pt x="8389" y="50"/>
                    <a:pt x="7839" y="155"/>
                  </a:cubicBezTo>
                  <a:cubicBezTo>
                    <a:pt x="5104" y="755"/>
                    <a:pt x="2469" y="1689"/>
                    <a:pt x="0" y="2924"/>
                  </a:cubicBezTo>
                  <a:lnTo>
                    <a:pt x="5004" y="10863"/>
                  </a:lnTo>
                  <a:cubicBezTo>
                    <a:pt x="5004" y="10863"/>
                    <a:pt x="11042" y="8094"/>
                    <a:pt x="12009" y="5225"/>
                  </a:cubicBezTo>
                  <a:cubicBezTo>
                    <a:pt x="12942" y="2396"/>
                    <a:pt x="12397" y="1"/>
                    <a:pt x="932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7"/>
            <p:cNvSpPr/>
            <p:nvPr/>
          </p:nvSpPr>
          <p:spPr>
            <a:xfrm>
              <a:off x="6138831" y="4028584"/>
              <a:ext cx="114420" cy="123440"/>
            </a:xfrm>
            <a:custGeom>
              <a:avLst/>
              <a:gdLst/>
              <a:ahLst/>
              <a:cxnLst/>
              <a:rect l="l" t="t" r="r" b="b"/>
              <a:pathLst>
                <a:path w="4237" h="4571" extrusionOk="0">
                  <a:moveTo>
                    <a:pt x="3003" y="1"/>
                  </a:moveTo>
                  <a:lnTo>
                    <a:pt x="1" y="1001"/>
                  </a:lnTo>
                  <a:lnTo>
                    <a:pt x="1201" y="4571"/>
                  </a:lnTo>
                  <a:lnTo>
                    <a:pt x="4237" y="3570"/>
                  </a:lnTo>
                  <a:lnTo>
                    <a:pt x="3003" y="1"/>
                  </a:ln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47"/>
            <p:cNvSpPr/>
            <p:nvPr/>
          </p:nvSpPr>
          <p:spPr>
            <a:xfrm>
              <a:off x="6613554" y="3761935"/>
              <a:ext cx="141452" cy="122549"/>
            </a:xfrm>
            <a:custGeom>
              <a:avLst/>
              <a:gdLst/>
              <a:ahLst/>
              <a:cxnLst/>
              <a:rect l="l" t="t" r="r" b="b"/>
              <a:pathLst>
                <a:path w="5238" h="4538" extrusionOk="0">
                  <a:moveTo>
                    <a:pt x="2736" y="1"/>
                  </a:moveTo>
                  <a:lnTo>
                    <a:pt x="1" y="1635"/>
                  </a:lnTo>
                  <a:lnTo>
                    <a:pt x="2503" y="4538"/>
                  </a:lnTo>
                  <a:lnTo>
                    <a:pt x="5238" y="2936"/>
                  </a:lnTo>
                  <a:lnTo>
                    <a:pt x="2736" y="1"/>
                  </a:ln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47"/>
            <p:cNvSpPr/>
            <p:nvPr/>
          </p:nvSpPr>
          <p:spPr>
            <a:xfrm>
              <a:off x="5908235" y="955157"/>
              <a:ext cx="268079" cy="336158"/>
            </a:xfrm>
            <a:custGeom>
              <a:avLst/>
              <a:gdLst/>
              <a:ahLst/>
              <a:cxnLst/>
              <a:rect l="l" t="t" r="r" b="b"/>
              <a:pathLst>
                <a:path w="9927" h="12448" extrusionOk="0">
                  <a:moveTo>
                    <a:pt x="5435" y="0"/>
                  </a:moveTo>
                  <a:cubicBezTo>
                    <a:pt x="4933" y="0"/>
                    <a:pt x="4415" y="94"/>
                    <a:pt x="3903" y="295"/>
                  </a:cubicBezTo>
                  <a:cubicBezTo>
                    <a:pt x="767" y="1463"/>
                    <a:pt x="0" y="6099"/>
                    <a:pt x="500" y="8968"/>
                  </a:cubicBezTo>
                  <a:cubicBezTo>
                    <a:pt x="808" y="11120"/>
                    <a:pt x="2647" y="12448"/>
                    <a:pt x="4553" y="12448"/>
                  </a:cubicBezTo>
                  <a:cubicBezTo>
                    <a:pt x="5543" y="12448"/>
                    <a:pt x="6551" y="12090"/>
                    <a:pt x="7372" y="11303"/>
                  </a:cubicBezTo>
                  <a:cubicBezTo>
                    <a:pt x="9073" y="9735"/>
                    <a:pt x="9140" y="7901"/>
                    <a:pt x="9540" y="4765"/>
                  </a:cubicBezTo>
                  <a:cubicBezTo>
                    <a:pt x="9927" y="2143"/>
                    <a:pt x="7847" y="0"/>
                    <a:pt x="5435"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47"/>
            <p:cNvSpPr/>
            <p:nvPr/>
          </p:nvSpPr>
          <p:spPr>
            <a:xfrm>
              <a:off x="5993814" y="994098"/>
              <a:ext cx="315310" cy="275964"/>
            </a:xfrm>
            <a:custGeom>
              <a:avLst/>
              <a:gdLst/>
              <a:ahLst/>
              <a:cxnLst/>
              <a:rect l="l" t="t" r="r" b="b"/>
              <a:pathLst>
                <a:path w="11676" h="10219" extrusionOk="0">
                  <a:moveTo>
                    <a:pt x="3565" y="0"/>
                  </a:moveTo>
                  <a:cubicBezTo>
                    <a:pt x="2261" y="0"/>
                    <a:pt x="1208" y="357"/>
                    <a:pt x="901" y="1188"/>
                  </a:cubicBezTo>
                  <a:cubicBezTo>
                    <a:pt x="0" y="3623"/>
                    <a:pt x="467" y="8627"/>
                    <a:pt x="1301" y="9627"/>
                  </a:cubicBezTo>
                  <a:cubicBezTo>
                    <a:pt x="1673" y="10059"/>
                    <a:pt x="2442" y="10218"/>
                    <a:pt x="3234" y="10218"/>
                  </a:cubicBezTo>
                  <a:cubicBezTo>
                    <a:pt x="4218" y="10218"/>
                    <a:pt x="5238" y="9972"/>
                    <a:pt x="5571" y="9694"/>
                  </a:cubicBezTo>
                  <a:cubicBezTo>
                    <a:pt x="6171" y="9194"/>
                    <a:pt x="11675" y="5925"/>
                    <a:pt x="10374" y="3156"/>
                  </a:cubicBezTo>
                  <a:cubicBezTo>
                    <a:pt x="9539" y="1332"/>
                    <a:pt x="6083" y="0"/>
                    <a:pt x="356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47"/>
            <p:cNvSpPr/>
            <p:nvPr/>
          </p:nvSpPr>
          <p:spPr>
            <a:xfrm>
              <a:off x="6235213" y="1056804"/>
              <a:ext cx="74804" cy="59465"/>
            </a:xfrm>
            <a:custGeom>
              <a:avLst/>
              <a:gdLst/>
              <a:ahLst/>
              <a:cxnLst/>
              <a:rect l="l" t="t" r="r" b="b"/>
              <a:pathLst>
                <a:path w="2770" h="2202" extrusionOk="0">
                  <a:moveTo>
                    <a:pt x="1" y="0"/>
                  </a:moveTo>
                  <a:lnTo>
                    <a:pt x="1" y="0"/>
                  </a:lnTo>
                  <a:cubicBezTo>
                    <a:pt x="968" y="401"/>
                    <a:pt x="2069" y="1468"/>
                    <a:pt x="2769" y="2202"/>
                  </a:cubicBezTo>
                  <a:cubicBezTo>
                    <a:pt x="2269" y="234"/>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47"/>
            <p:cNvSpPr/>
            <p:nvPr/>
          </p:nvSpPr>
          <p:spPr>
            <a:xfrm>
              <a:off x="5789305" y="826396"/>
              <a:ext cx="539776" cy="251065"/>
            </a:xfrm>
            <a:custGeom>
              <a:avLst/>
              <a:gdLst/>
              <a:ahLst/>
              <a:cxnLst/>
              <a:rect l="l" t="t" r="r" b="b"/>
              <a:pathLst>
                <a:path w="19988" h="9297" extrusionOk="0">
                  <a:moveTo>
                    <a:pt x="7268" y="0"/>
                  </a:moveTo>
                  <a:cubicBezTo>
                    <a:pt x="6633" y="0"/>
                    <a:pt x="5853" y="202"/>
                    <a:pt x="4871" y="693"/>
                  </a:cubicBezTo>
                  <a:cubicBezTo>
                    <a:pt x="1" y="3128"/>
                    <a:pt x="6539" y="7965"/>
                    <a:pt x="9808" y="8199"/>
                  </a:cubicBezTo>
                  <a:cubicBezTo>
                    <a:pt x="9808" y="8199"/>
                    <a:pt x="12610" y="8799"/>
                    <a:pt x="16346" y="9266"/>
                  </a:cubicBezTo>
                  <a:cubicBezTo>
                    <a:pt x="16512" y="9287"/>
                    <a:pt x="16668" y="9297"/>
                    <a:pt x="16816" y="9297"/>
                  </a:cubicBezTo>
                  <a:cubicBezTo>
                    <a:pt x="19988" y="9297"/>
                    <a:pt x="18950" y="4691"/>
                    <a:pt x="16846" y="3862"/>
                  </a:cubicBezTo>
                  <a:cubicBezTo>
                    <a:pt x="16452" y="3710"/>
                    <a:pt x="16098" y="3650"/>
                    <a:pt x="15772" y="3650"/>
                  </a:cubicBezTo>
                  <a:cubicBezTo>
                    <a:pt x="14569" y="3650"/>
                    <a:pt x="13750" y="4464"/>
                    <a:pt x="12727" y="4464"/>
                  </a:cubicBezTo>
                  <a:cubicBezTo>
                    <a:pt x="12385" y="4464"/>
                    <a:pt x="12020" y="4372"/>
                    <a:pt x="11609" y="4129"/>
                  </a:cubicBezTo>
                  <a:cubicBezTo>
                    <a:pt x="10038" y="3170"/>
                    <a:pt x="9785" y="0"/>
                    <a:pt x="726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7"/>
            <p:cNvSpPr/>
            <p:nvPr/>
          </p:nvSpPr>
          <p:spPr>
            <a:xfrm>
              <a:off x="5868592" y="815297"/>
              <a:ext cx="238751" cy="214501"/>
            </a:xfrm>
            <a:custGeom>
              <a:avLst/>
              <a:gdLst/>
              <a:ahLst/>
              <a:cxnLst/>
              <a:rect l="l" t="t" r="r" b="b"/>
              <a:pathLst>
                <a:path w="8841" h="7943" extrusionOk="0">
                  <a:moveTo>
                    <a:pt x="3288" y="0"/>
                  </a:moveTo>
                  <a:cubicBezTo>
                    <a:pt x="3248" y="0"/>
                    <a:pt x="3209" y="1"/>
                    <a:pt x="3169" y="4"/>
                  </a:cubicBezTo>
                  <a:cubicBezTo>
                    <a:pt x="2369" y="37"/>
                    <a:pt x="1635" y="504"/>
                    <a:pt x="834" y="1405"/>
                  </a:cubicBezTo>
                  <a:cubicBezTo>
                    <a:pt x="134" y="2105"/>
                    <a:pt x="0" y="3172"/>
                    <a:pt x="434" y="4073"/>
                  </a:cubicBezTo>
                  <a:cubicBezTo>
                    <a:pt x="1435" y="6208"/>
                    <a:pt x="5037" y="7943"/>
                    <a:pt x="7339" y="7943"/>
                  </a:cubicBezTo>
                  <a:lnTo>
                    <a:pt x="7439" y="7943"/>
                  </a:lnTo>
                  <a:cubicBezTo>
                    <a:pt x="7506" y="7943"/>
                    <a:pt x="7539" y="7876"/>
                    <a:pt x="7539" y="7842"/>
                  </a:cubicBezTo>
                  <a:cubicBezTo>
                    <a:pt x="7539" y="7776"/>
                    <a:pt x="7506" y="7742"/>
                    <a:pt x="7439" y="7742"/>
                  </a:cubicBezTo>
                  <a:cubicBezTo>
                    <a:pt x="7397" y="7744"/>
                    <a:pt x="7354" y="7744"/>
                    <a:pt x="7311" y="7744"/>
                  </a:cubicBezTo>
                  <a:cubicBezTo>
                    <a:pt x="5038" y="7744"/>
                    <a:pt x="1584" y="6035"/>
                    <a:pt x="634" y="3973"/>
                  </a:cubicBezTo>
                  <a:cubicBezTo>
                    <a:pt x="201" y="3172"/>
                    <a:pt x="334" y="2205"/>
                    <a:pt x="968" y="1538"/>
                  </a:cubicBezTo>
                  <a:cubicBezTo>
                    <a:pt x="1735" y="671"/>
                    <a:pt x="2469" y="237"/>
                    <a:pt x="3169" y="204"/>
                  </a:cubicBezTo>
                  <a:cubicBezTo>
                    <a:pt x="3189" y="203"/>
                    <a:pt x="3209" y="203"/>
                    <a:pt x="3229" y="203"/>
                  </a:cubicBezTo>
                  <a:cubicBezTo>
                    <a:pt x="4305" y="203"/>
                    <a:pt x="5253" y="1086"/>
                    <a:pt x="6105" y="1905"/>
                  </a:cubicBezTo>
                  <a:cubicBezTo>
                    <a:pt x="6911" y="2651"/>
                    <a:pt x="7663" y="3370"/>
                    <a:pt x="8457" y="3370"/>
                  </a:cubicBezTo>
                  <a:cubicBezTo>
                    <a:pt x="8551" y="3370"/>
                    <a:pt x="8645" y="3360"/>
                    <a:pt x="8740" y="3339"/>
                  </a:cubicBezTo>
                  <a:cubicBezTo>
                    <a:pt x="8807" y="3339"/>
                    <a:pt x="8840" y="3273"/>
                    <a:pt x="8840" y="3206"/>
                  </a:cubicBezTo>
                  <a:cubicBezTo>
                    <a:pt x="8813" y="3179"/>
                    <a:pt x="8786" y="3130"/>
                    <a:pt x="8741" y="3130"/>
                  </a:cubicBezTo>
                  <a:cubicBezTo>
                    <a:pt x="8731" y="3130"/>
                    <a:pt x="8719" y="3133"/>
                    <a:pt x="8707" y="3139"/>
                  </a:cubicBezTo>
                  <a:cubicBezTo>
                    <a:pt x="8632" y="3155"/>
                    <a:pt x="8557" y="3163"/>
                    <a:pt x="8482" y="3163"/>
                  </a:cubicBezTo>
                  <a:cubicBezTo>
                    <a:pt x="7778" y="3163"/>
                    <a:pt x="7025" y="2494"/>
                    <a:pt x="6272" y="1771"/>
                  </a:cubicBezTo>
                  <a:cubicBezTo>
                    <a:pt x="5369" y="901"/>
                    <a:pt x="4405" y="0"/>
                    <a:pt x="328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7"/>
            <p:cNvSpPr/>
            <p:nvPr/>
          </p:nvSpPr>
          <p:spPr>
            <a:xfrm>
              <a:off x="5975397" y="1064393"/>
              <a:ext cx="80529" cy="98919"/>
            </a:xfrm>
            <a:custGeom>
              <a:avLst/>
              <a:gdLst/>
              <a:ahLst/>
              <a:cxnLst/>
              <a:rect l="l" t="t" r="r" b="b"/>
              <a:pathLst>
                <a:path w="2982" h="3663" extrusionOk="0">
                  <a:moveTo>
                    <a:pt x="1932" y="1"/>
                  </a:moveTo>
                  <a:cubicBezTo>
                    <a:pt x="1824" y="1"/>
                    <a:pt x="1707" y="17"/>
                    <a:pt x="1583" y="53"/>
                  </a:cubicBezTo>
                  <a:cubicBezTo>
                    <a:pt x="682" y="320"/>
                    <a:pt x="148" y="1654"/>
                    <a:pt x="48" y="2488"/>
                  </a:cubicBezTo>
                  <a:cubicBezTo>
                    <a:pt x="0" y="3162"/>
                    <a:pt x="300" y="3663"/>
                    <a:pt x="784" y="3663"/>
                  </a:cubicBezTo>
                  <a:cubicBezTo>
                    <a:pt x="970" y="3663"/>
                    <a:pt x="1184" y="3589"/>
                    <a:pt x="1416" y="3422"/>
                  </a:cubicBezTo>
                  <a:cubicBezTo>
                    <a:pt x="2050" y="2922"/>
                    <a:pt x="2517" y="2254"/>
                    <a:pt x="2750" y="1487"/>
                  </a:cubicBezTo>
                  <a:cubicBezTo>
                    <a:pt x="2982" y="706"/>
                    <a:pt x="2636" y="1"/>
                    <a:pt x="1932"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47"/>
            <p:cNvSpPr/>
            <p:nvPr/>
          </p:nvSpPr>
          <p:spPr>
            <a:xfrm>
              <a:off x="6019037" y="2135065"/>
              <a:ext cx="753088" cy="1752111"/>
            </a:xfrm>
            <a:custGeom>
              <a:avLst/>
              <a:gdLst/>
              <a:ahLst/>
              <a:cxnLst/>
              <a:rect l="l" t="t" r="r" b="b"/>
              <a:pathLst>
                <a:path w="27887" h="64881" extrusionOk="0">
                  <a:moveTo>
                    <a:pt x="10941" y="1"/>
                  </a:moveTo>
                  <a:lnTo>
                    <a:pt x="0" y="735"/>
                  </a:lnTo>
                  <a:cubicBezTo>
                    <a:pt x="0" y="735"/>
                    <a:pt x="4336" y="24752"/>
                    <a:pt x="6571" y="33725"/>
                  </a:cubicBezTo>
                  <a:cubicBezTo>
                    <a:pt x="9040" y="43532"/>
                    <a:pt x="22883" y="64881"/>
                    <a:pt x="22883" y="64881"/>
                  </a:cubicBezTo>
                  <a:lnTo>
                    <a:pt x="27887" y="61945"/>
                  </a:lnTo>
                  <a:cubicBezTo>
                    <a:pt x="27887" y="61945"/>
                    <a:pt x="17613" y="43765"/>
                    <a:pt x="16112" y="33992"/>
                  </a:cubicBezTo>
                  <a:cubicBezTo>
                    <a:pt x="14444" y="23384"/>
                    <a:pt x="10941" y="1"/>
                    <a:pt x="1094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7"/>
            <p:cNvSpPr/>
            <p:nvPr/>
          </p:nvSpPr>
          <p:spPr>
            <a:xfrm>
              <a:off x="6587440" y="3758344"/>
              <a:ext cx="195489" cy="136051"/>
            </a:xfrm>
            <a:custGeom>
              <a:avLst/>
              <a:gdLst/>
              <a:ahLst/>
              <a:cxnLst/>
              <a:rect l="l" t="t" r="r" b="b"/>
              <a:pathLst>
                <a:path w="7239" h="5038" extrusionOk="0">
                  <a:moveTo>
                    <a:pt x="6205" y="1"/>
                  </a:moveTo>
                  <a:lnTo>
                    <a:pt x="34" y="3370"/>
                  </a:lnTo>
                  <a:cubicBezTo>
                    <a:pt x="0" y="3370"/>
                    <a:pt x="1602" y="5037"/>
                    <a:pt x="1602" y="5037"/>
                  </a:cubicBezTo>
                  <a:lnTo>
                    <a:pt x="7239" y="1702"/>
                  </a:lnTo>
                  <a:lnTo>
                    <a:pt x="6205"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7"/>
            <p:cNvSpPr/>
            <p:nvPr/>
          </p:nvSpPr>
          <p:spPr>
            <a:xfrm>
              <a:off x="6062272" y="2384295"/>
              <a:ext cx="138752" cy="652522"/>
            </a:xfrm>
            <a:custGeom>
              <a:avLst/>
              <a:gdLst/>
              <a:ahLst/>
              <a:cxnLst/>
              <a:rect l="l" t="t" r="r" b="b"/>
              <a:pathLst>
                <a:path w="5138" h="24163" extrusionOk="0">
                  <a:moveTo>
                    <a:pt x="727" y="0"/>
                  </a:moveTo>
                  <a:cubicBezTo>
                    <a:pt x="486" y="0"/>
                    <a:pt x="233" y="49"/>
                    <a:pt x="0" y="179"/>
                  </a:cubicBezTo>
                  <a:cubicBezTo>
                    <a:pt x="1435" y="7817"/>
                    <a:pt x="3503" y="18592"/>
                    <a:pt x="4870" y="24162"/>
                  </a:cubicBezTo>
                  <a:cubicBezTo>
                    <a:pt x="5137" y="16123"/>
                    <a:pt x="5104" y="545"/>
                    <a:pt x="934" y="12"/>
                  </a:cubicBezTo>
                  <a:cubicBezTo>
                    <a:pt x="867" y="4"/>
                    <a:pt x="798" y="0"/>
                    <a:pt x="72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7"/>
            <p:cNvSpPr/>
            <p:nvPr/>
          </p:nvSpPr>
          <p:spPr>
            <a:xfrm>
              <a:off x="5856871" y="2145894"/>
              <a:ext cx="416201" cy="1998019"/>
            </a:xfrm>
            <a:custGeom>
              <a:avLst/>
              <a:gdLst/>
              <a:ahLst/>
              <a:cxnLst/>
              <a:rect l="l" t="t" r="r" b="b"/>
              <a:pathLst>
                <a:path w="15412" h="73987" extrusionOk="0">
                  <a:moveTo>
                    <a:pt x="11142" y="0"/>
                  </a:moveTo>
                  <a:lnTo>
                    <a:pt x="1" y="767"/>
                  </a:lnTo>
                  <a:cubicBezTo>
                    <a:pt x="1" y="767"/>
                    <a:pt x="268" y="24518"/>
                    <a:pt x="901" y="34191"/>
                  </a:cubicBezTo>
                  <a:cubicBezTo>
                    <a:pt x="1569" y="44265"/>
                    <a:pt x="10308" y="73986"/>
                    <a:pt x="10308" y="73986"/>
                  </a:cubicBezTo>
                  <a:lnTo>
                    <a:pt x="15412" y="72252"/>
                  </a:lnTo>
                  <a:cubicBezTo>
                    <a:pt x="15412" y="72252"/>
                    <a:pt x="10642" y="44232"/>
                    <a:pt x="10575" y="34325"/>
                  </a:cubicBezTo>
                  <a:cubicBezTo>
                    <a:pt x="10542" y="23517"/>
                    <a:pt x="11142" y="0"/>
                    <a:pt x="1114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7"/>
            <p:cNvSpPr/>
            <p:nvPr/>
          </p:nvSpPr>
          <p:spPr>
            <a:xfrm>
              <a:off x="6091978" y="4028584"/>
              <a:ext cx="192816" cy="123440"/>
            </a:xfrm>
            <a:custGeom>
              <a:avLst/>
              <a:gdLst/>
              <a:ahLst/>
              <a:cxnLst/>
              <a:rect l="l" t="t" r="r" b="b"/>
              <a:pathLst>
                <a:path w="7140" h="4571" extrusionOk="0">
                  <a:moveTo>
                    <a:pt x="7106" y="1"/>
                  </a:moveTo>
                  <a:lnTo>
                    <a:pt x="34" y="2536"/>
                  </a:lnTo>
                  <a:cubicBezTo>
                    <a:pt x="1" y="2536"/>
                    <a:pt x="935" y="4571"/>
                    <a:pt x="935" y="4571"/>
                  </a:cubicBezTo>
                  <a:lnTo>
                    <a:pt x="7139" y="2502"/>
                  </a:lnTo>
                  <a:lnTo>
                    <a:pt x="7106"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7"/>
            <p:cNvSpPr/>
            <p:nvPr/>
          </p:nvSpPr>
          <p:spPr>
            <a:xfrm>
              <a:off x="5015528" y="1054995"/>
              <a:ext cx="47772" cy="53173"/>
            </a:xfrm>
            <a:custGeom>
              <a:avLst/>
              <a:gdLst/>
              <a:ahLst/>
              <a:cxnLst/>
              <a:rect l="l" t="t" r="r" b="b"/>
              <a:pathLst>
                <a:path w="1769" h="1969" extrusionOk="0">
                  <a:moveTo>
                    <a:pt x="300" y="1"/>
                  </a:moveTo>
                  <a:lnTo>
                    <a:pt x="0" y="267"/>
                  </a:lnTo>
                  <a:lnTo>
                    <a:pt x="1468" y="1969"/>
                  </a:lnTo>
                  <a:lnTo>
                    <a:pt x="1768" y="1668"/>
                  </a:lnTo>
                  <a:lnTo>
                    <a:pt x="30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7"/>
            <p:cNvSpPr/>
            <p:nvPr/>
          </p:nvSpPr>
          <p:spPr>
            <a:xfrm>
              <a:off x="5064164" y="907250"/>
              <a:ext cx="68485" cy="162192"/>
            </a:xfrm>
            <a:custGeom>
              <a:avLst/>
              <a:gdLst/>
              <a:ahLst/>
              <a:cxnLst/>
              <a:rect l="l" t="t" r="r" b="b"/>
              <a:pathLst>
                <a:path w="2536" h="6006" extrusionOk="0">
                  <a:moveTo>
                    <a:pt x="401" y="1"/>
                  </a:moveTo>
                  <a:lnTo>
                    <a:pt x="0" y="134"/>
                  </a:lnTo>
                  <a:lnTo>
                    <a:pt x="2135" y="6005"/>
                  </a:lnTo>
                  <a:lnTo>
                    <a:pt x="2536" y="5872"/>
                  </a:lnTo>
                  <a:lnTo>
                    <a:pt x="40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7"/>
            <p:cNvSpPr/>
            <p:nvPr/>
          </p:nvSpPr>
          <p:spPr>
            <a:xfrm>
              <a:off x="5192087" y="959505"/>
              <a:ext cx="17121" cy="99108"/>
            </a:xfrm>
            <a:custGeom>
              <a:avLst/>
              <a:gdLst/>
              <a:ahLst/>
              <a:cxnLst/>
              <a:rect l="l" t="t" r="r" b="b"/>
              <a:pathLst>
                <a:path w="634" h="3670" extrusionOk="0">
                  <a:moveTo>
                    <a:pt x="200" y="1"/>
                  </a:moveTo>
                  <a:lnTo>
                    <a:pt x="0" y="3637"/>
                  </a:lnTo>
                  <a:lnTo>
                    <a:pt x="400" y="3670"/>
                  </a:lnTo>
                  <a:lnTo>
                    <a:pt x="634" y="34"/>
                  </a:lnTo>
                  <a:lnTo>
                    <a:pt x="20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7"/>
            <p:cNvSpPr/>
            <p:nvPr/>
          </p:nvSpPr>
          <p:spPr>
            <a:xfrm>
              <a:off x="5252444" y="952294"/>
              <a:ext cx="68485" cy="121658"/>
            </a:xfrm>
            <a:custGeom>
              <a:avLst/>
              <a:gdLst/>
              <a:ahLst/>
              <a:cxnLst/>
              <a:rect l="l" t="t" r="r" b="b"/>
              <a:pathLst>
                <a:path w="2536" h="4505" extrusionOk="0">
                  <a:moveTo>
                    <a:pt x="2135" y="1"/>
                  </a:moveTo>
                  <a:lnTo>
                    <a:pt x="0" y="4337"/>
                  </a:lnTo>
                  <a:lnTo>
                    <a:pt x="367" y="4504"/>
                  </a:lnTo>
                  <a:lnTo>
                    <a:pt x="2535" y="168"/>
                  </a:lnTo>
                  <a:lnTo>
                    <a:pt x="213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7"/>
            <p:cNvSpPr/>
            <p:nvPr/>
          </p:nvSpPr>
          <p:spPr>
            <a:xfrm>
              <a:off x="5308290" y="1075708"/>
              <a:ext cx="37861" cy="24359"/>
            </a:xfrm>
            <a:custGeom>
              <a:avLst/>
              <a:gdLst/>
              <a:ahLst/>
              <a:cxnLst/>
              <a:rect l="l" t="t" r="r" b="b"/>
              <a:pathLst>
                <a:path w="1402" h="902" extrusionOk="0">
                  <a:moveTo>
                    <a:pt x="1268" y="1"/>
                  </a:moveTo>
                  <a:lnTo>
                    <a:pt x="0" y="534"/>
                  </a:lnTo>
                  <a:lnTo>
                    <a:pt x="167" y="901"/>
                  </a:lnTo>
                  <a:lnTo>
                    <a:pt x="1401" y="401"/>
                  </a:lnTo>
                  <a:lnTo>
                    <a:pt x="1268"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24" name="Google Shape;1824;p47"/>
          <p:cNvSpPr txBox="1">
            <a:spLocks noGrp="1"/>
          </p:cNvSpPr>
          <p:nvPr>
            <p:ph type="title"/>
          </p:nvPr>
        </p:nvSpPr>
        <p:spPr>
          <a:xfrm>
            <a:off x="-496649" y="-394675"/>
            <a:ext cx="2705700" cy="3332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0"/>
              <a:buNone/>
            </a:pPr>
            <a:r>
              <a:rPr lang="en"/>
              <a:t>8</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695"/>
                                        </p:tgtEl>
                                        <p:attrNameLst>
                                          <p:attrName>style.visibility</p:attrName>
                                        </p:attrNameLst>
                                      </p:cBhvr>
                                      <p:to>
                                        <p:strVal val="visible"/>
                                      </p:to>
                                    </p:set>
                                    <p:anim calcmode="lin" valueType="num">
                                      <p:cBhvr additive="base">
                                        <p:cTn id="7" dur="1000"/>
                                        <p:tgtEl>
                                          <p:spTgt spid="1695"/>
                                        </p:tgtEl>
                                        <p:attrNameLst>
                                          <p:attrName>ppt_w</p:attrName>
                                        </p:attrNameLst>
                                      </p:cBhvr>
                                      <p:tavLst>
                                        <p:tav tm="0">
                                          <p:val>
                                            <p:strVal val="0"/>
                                          </p:val>
                                        </p:tav>
                                        <p:tav tm="100000">
                                          <p:val>
                                            <p:strVal val="#ppt_w"/>
                                          </p:val>
                                        </p:tav>
                                      </p:tavLst>
                                    </p:anim>
                                    <p:anim calcmode="lin" valueType="num">
                                      <p:cBhvr additive="base">
                                        <p:cTn id="8" dur="1000"/>
                                        <p:tgtEl>
                                          <p:spTgt spid="1695"/>
                                        </p:tgtEl>
                                        <p:attrNameLst>
                                          <p:attrName>ppt_h</p:attrName>
                                        </p:attrNameLst>
                                      </p:cBhvr>
                                      <p:tavLst>
                                        <p:tav tm="0">
                                          <p:val>
                                            <p:str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1693"/>
                                        </p:tgtEl>
                                        <p:attrNameLst>
                                          <p:attrName>style.visibility</p:attrName>
                                        </p:attrNameLst>
                                      </p:cBhvr>
                                      <p:to>
                                        <p:strVal val="visible"/>
                                      </p:to>
                                    </p:set>
                                    <p:animEffect transition="in" filter="fade">
                                      <p:cBhvr>
                                        <p:cTn id="11" dur="1000"/>
                                        <p:tgtEl>
                                          <p:spTgt spid="1693"/>
                                        </p:tgtEl>
                                      </p:cBhvr>
                                    </p:animEffect>
                                  </p:childTnLst>
                                </p:cTn>
                              </p:par>
                              <p:par>
                                <p:cTn id="12" presetID="2" presetClass="entr" presetSubtype="8" fill="hold" nodeType="withEffect">
                                  <p:stCondLst>
                                    <p:cond delay="0"/>
                                  </p:stCondLst>
                                  <p:childTnLst>
                                    <p:set>
                                      <p:cBhvr>
                                        <p:cTn id="13" dur="1" fill="hold">
                                          <p:stCondLst>
                                            <p:cond delay="0"/>
                                          </p:stCondLst>
                                        </p:cTn>
                                        <p:tgtEl>
                                          <p:spTgt spid="1824"/>
                                        </p:tgtEl>
                                        <p:attrNameLst>
                                          <p:attrName>style.visibility</p:attrName>
                                        </p:attrNameLst>
                                      </p:cBhvr>
                                      <p:to>
                                        <p:strVal val="visible"/>
                                      </p:to>
                                    </p:set>
                                    <p:anim calcmode="lin" valueType="num">
                                      <p:cBhvr additive="base">
                                        <p:cTn id="14" dur="1000"/>
                                        <p:tgtEl>
                                          <p:spTgt spid="182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9"/>
          <p:cNvSpPr txBox="1">
            <a:spLocks noGrp="1"/>
          </p:cNvSpPr>
          <p:nvPr>
            <p:ph type="subTitle" idx="1"/>
          </p:nvPr>
        </p:nvSpPr>
        <p:spPr>
          <a:xfrm>
            <a:off x="2136925" y="1413150"/>
            <a:ext cx="3447300" cy="436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800"/>
              <a:buNone/>
            </a:pPr>
            <a:r>
              <a:rPr lang="en" sz="2600"/>
              <a:t>Accurate Models</a:t>
            </a:r>
            <a:endParaRPr sz="2600"/>
          </a:p>
        </p:txBody>
      </p:sp>
      <p:sp>
        <p:nvSpPr>
          <p:cNvPr id="1830" name="Google Shape;1830;p9"/>
          <p:cNvSpPr txBox="1">
            <a:spLocks noGrp="1"/>
          </p:cNvSpPr>
          <p:nvPr>
            <p:ph type="subTitle" idx="2"/>
          </p:nvPr>
        </p:nvSpPr>
        <p:spPr>
          <a:xfrm>
            <a:off x="2136925" y="1976925"/>
            <a:ext cx="3735900" cy="21240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SzPts val="1600"/>
              <a:buNone/>
            </a:pPr>
            <a:r>
              <a:rPr lang="en" sz="2100"/>
              <a:t>Both models predicting Holiday’s were above 90% while the Polynomial Regression model was very close to prediction actual sales Walmart experienced</a:t>
            </a:r>
            <a:endParaRPr sz="2100"/>
          </a:p>
        </p:txBody>
      </p:sp>
      <p:grpSp>
        <p:nvGrpSpPr>
          <p:cNvPr id="1831" name="Google Shape;1831;p9"/>
          <p:cNvGrpSpPr/>
          <p:nvPr/>
        </p:nvGrpSpPr>
        <p:grpSpPr>
          <a:xfrm>
            <a:off x="193000" y="1981350"/>
            <a:ext cx="1668415" cy="1626230"/>
            <a:chOff x="1387888" y="1561882"/>
            <a:chExt cx="1115400" cy="1281000"/>
          </a:xfrm>
        </p:grpSpPr>
        <p:sp>
          <p:nvSpPr>
            <p:cNvPr id="1832" name="Google Shape;1832;p9"/>
            <p:cNvSpPr/>
            <p:nvPr/>
          </p:nvSpPr>
          <p:spPr>
            <a:xfrm>
              <a:off x="1387888" y="1561882"/>
              <a:ext cx="1115400" cy="1281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3" name="Google Shape;1833;p9"/>
            <p:cNvGrpSpPr/>
            <p:nvPr/>
          </p:nvGrpSpPr>
          <p:grpSpPr>
            <a:xfrm>
              <a:off x="1613136" y="1694492"/>
              <a:ext cx="664926" cy="664926"/>
              <a:chOff x="1190625" y="238125"/>
              <a:chExt cx="5219200" cy="5219200"/>
            </a:xfrm>
          </p:grpSpPr>
          <p:sp>
            <p:nvSpPr>
              <p:cNvPr id="1834" name="Google Shape;1834;p9"/>
              <p:cNvSpPr/>
              <p:nvPr/>
            </p:nvSpPr>
            <p:spPr>
              <a:xfrm>
                <a:off x="1190625" y="860325"/>
                <a:ext cx="4070150" cy="4597000"/>
              </a:xfrm>
              <a:custGeom>
                <a:avLst/>
                <a:gdLst/>
                <a:ahLst/>
                <a:cxnLst/>
                <a:rect l="l" t="t" r="r" b="b"/>
                <a:pathLst>
                  <a:path w="162806" h="183880" extrusionOk="0">
                    <a:moveTo>
                      <a:pt x="92151" y="1"/>
                    </a:moveTo>
                    <a:cubicBezTo>
                      <a:pt x="41558" y="1"/>
                      <a:pt x="0" y="41135"/>
                      <a:pt x="0" y="91728"/>
                    </a:cubicBezTo>
                    <a:cubicBezTo>
                      <a:pt x="0" y="142321"/>
                      <a:pt x="41558" y="183879"/>
                      <a:pt x="92151" y="183879"/>
                    </a:cubicBezTo>
                    <a:cubicBezTo>
                      <a:pt x="94206" y="183879"/>
                      <a:pt x="96229" y="183651"/>
                      <a:pt x="98284" y="183520"/>
                    </a:cubicBezTo>
                    <a:cubicBezTo>
                      <a:pt x="124184" y="181791"/>
                      <a:pt x="147213" y="169004"/>
                      <a:pt x="162806" y="150150"/>
                    </a:cubicBezTo>
                    <a:lnTo>
                      <a:pt x="151063" y="126175"/>
                    </a:lnTo>
                    <a:lnTo>
                      <a:pt x="98284" y="85628"/>
                    </a:lnTo>
                    <a:lnTo>
                      <a:pt x="98284" y="6101"/>
                    </a:lnTo>
                    <a:cubicBezTo>
                      <a:pt x="98284" y="2708"/>
                      <a:pt x="95544" y="1"/>
                      <a:pt x="9215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9"/>
              <p:cNvSpPr/>
              <p:nvPr/>
            </p:nvSpPr>
            <p:spPr>
              <a:xfrm>
                <a:off x="3647700" y="3001025"/>
                <a:ext cx="1613075" cy="2447325"/>
              </a:xfrm>
              <a:custGeom>
                <a:avLst/>
                <a:gdLst/>
                <a:ahLst/>
                <a:cxnLst/>
                <a:rect l="l" t="t" r="r" b="b"/>
                <a:pathLst>
                  <a:path w="64523" h="97893" extrusionOk="0">
                    <a:moveTo>
                      <a:pt x="1" y="0"/>
                    </a:moveTo>
                    <a:lnTo>
                      <a:pt x="1" y="97892"/>
                    </a:lnTo>
                    <a:cubicBezTo>
                      <a:pt x="25901" y="96163"/>
                      <a:pt x="48930" y="83376"/>
                      <a:pt x="64523" y="64522"/>
                    </a:cubicBezTo>
                    <a:lnTo>
                      <a:pt x="52780" y="40547"/>
                    </a:lnTo>
                    <a:lnTo>
                      <a:pt x="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9"/>
              <p:cNvSpPr/>
              <p:nvPr/>
            </p:nvSpPr>
            <p:spPr>
              <a:xfrm>
                <a:off x="3953525" y="238125"/>
                <a:ext cx="2456300" cy="2457100"/>
              </a:xfrm>
              <a:custGeom>
                <a:avLst/>
                <a:gdLst/>
                <a:ahLst/>
                <a:cxnLst/>
                <a:rect l="l" t="t" r="r" b="b"/>
                <a:pathLst>
                  <a:path w="98252" h="98284" extrusionOk="0">
                    <a:moveTo>
                      <a:pt x="6100" y="0"/>
                    </a:moveTo>
                    <a:cubicBezTo>
                      <a:pt x="2708" y="0"/>
                      <a:pt x="0" y="2740"/>
                      <a:pt x="0" y="6133"/>
                    </a:cubicBezTo>
                    <a:lnTo>
                      <a:pt x="0" y="92151"/>
                    </a:lnTo>
                    <a:cubicBezTo>
                      <a:pt x="0" y="95544"/>
                      <a:pt x="2708" y="98284"/>
                      <a:pt x="6100" y="98284"/>
                    </a:cubicBezTo>
                    <a:lnTo>
                      <a:pt x="92151" y="98284"/>
                    </a:lnTo>
                    <a:cubicBezTo>
                      <a:pt x="95511" y="98284"/>
                      <a:pt x="98251" y="95544"/>
                      <a:pt x="98251" y="92151"/>
                    </a:cubicBezTo>
                    <a:cubicBezTo>
                      <a:pt x="98251" y="41558"/>
                      <a:pt x="56693" y="0"/>
                      <a:pt x="610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9"/>
              <p:cNvSpPr/>
              <p:nvPr/>
            </p:nvSpPr>
            <p:spPr>
              <a:xfrm>
                <a:off x="4111387" y="3031940"/>
                <a:ext cx="2140700" cy="1613075"/>
              </a:xfrm>
              <a:custGeom>
                <a:avLst/>
                <a:gdLst/>
                <a:ahLst/>
                <a:cxnLst/>
                <a:rect l="l" t="t" r="r" b="b"/>
                <a:pathLst>
                  <a:path w="85628" h="64523" extrusionOk="0">
                    <a:moveTo>
                      <a:pt x="1" y="0"/>
                    </a:moveTo>
                    <a:lnTo>
                      <a:pt x="64523" y="64522"/>
                    </a:lnTo>
                    <a:cubicBezTo>
                      <a:pt x="77701" y="48669"/>
                      <a:pt x="85628" y="28282"/>
                      <a:pt x="85628" y="6100"/>
                    </a:cubicBezTo>
                    <a:cubicBezTo>
                      <a:pt x="85628" y="2708"/>
                      <a:pt x="82888" y="0"/>
                      <a:pt x="794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838" name="Google Shape;1838;p9"/>
          <p:cNvGrpSpPr/>
          <p:nvPr/>
        </p:nvGrpSpPr>
        <p:grpSpPr>
          <a:xfrm>
            <a:off x="6004691" y="640709"/>
            <a:ext cx="2488947" cy="4182593"/>
            <a:chOff x="5574241" y="580559"/>
            <a:chExt cx="2488947" cy="4182593"/>
          </a:xfrm>
        </p:grpSpPr>
        <p:sp>
          <p:nvSpPr>
            <p:cNvPr id="1839" name="Google Shape;1839;p9"/>
            <p:cNvSpPr/>
            <p:nvPr/>
          </p:nvSpPr>
          <p:spPr>
            <a:xfrm>
              <a:off x="5613999" y="4604000"/>
              <a:ext cx="2449189" cy="159152"/>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40" name="Google Shape;1840;p9"/>
            <p:cNvGrpSpPr/>
            <p:nvPr/>
          </p:nvGrpSpPr>
          <p:grpSpPr>
            <a:xfrm>
              <a:off x="5574241" y="580559"/>
              <a:ext cx="2251551" cy="4118890"/>
              <a:chOff x="5574241" y="580559"/>
              <a:chExt cx="2251551" cy="4118890"/>
            </a:xfrm>
          </p:grpSpPr>
          <p:sp>
            <p:nvSpPr>
              <p:cNvPr id="1841" name="Google Shape;1841;p9"/>
              <p:cNvSpPr/>
              <p:nvPr/>
            </p:nvSpPr>
            <p:spPr>
              <a:xfrm flipH="1">
                <a:off x="6709820" y="983086"/>
                <a:ext cx="20058" cy="27894"/>
              </a:xfrm>
              <a:custGeom>
                <a:avLst/>
                <a:gdLst/>
                <a:ahLst/>
                <a:cxnLst/>
                <a:rect l="l" t="t" r="r" b="b"/>
                <a:pathLst>
                  <a:path w="535" h="744" extrusionOk="0">
                    <a:moveTo>
                      <a:pt x="210" y="0"/>
                    </a:moveTo>
                    <a:cubicBezTo>
                      <a:pt x="195" y="0"/>
                      <a:pt x="181" y="2"/>
                      <a:pt x="167" y="6"/>
                    </a:cubicBezTo>
                    <a:cubicBezTo>
                      <a:pt x="67" y="39"/>
                      <a:pt x="1" y="206"/>
                      <a:pt x="34" y="406"/>
                    </a:cubicBezTo>
                    <a:cubicBezTo>
                      <a:pt x="64" y="589"/>
                      <a:pt x="178" y="744"/>
                      <a:pt x="300" y="744"/>
                    </a:cubicBezTo>
                    <a:cubicBezTo>
                      <a:pt x="311" y="744"/>
                      <a:pt x="323" y="742"/>
                      <a:pt x="334" y="739"/>
                    </a:cubicBezTo>
                    <a:cubicBezTo>
                      <a:pt x="468" y="706"/>
                      <a:pt x="534" y="506"/>
                      <a:pt x="501" y="306"/>
                    </a:cubicBezTo>
                    <a:cubicBezTo>
                      <a:pt x="471" y="126"/>
                      <a:pt x="334" y="0"/>
                      <a:pt x="21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9"/>
              <p:cNvSpPr/>
              <p:nvPr/>
            </p:nvSpPr>
            <p:spPr>
              <a:xfrm flipH="1">
                <a:off x="6673565" y="1012031"/>
                <a:ext cx="48815" cy="70073"/>
              </a:xfrm>
              <a:custGeom>
                <a:avLst/>
                <a:gdLst/>
                <a:ahLst/>
                <a:cxnLst/>
                <a:rect l="l" t="t" r="r" b="b"/>
                <a:pathLst>
                  <a:path w="1302" h="1869" extrusionOk="0">
                    <a:moveTo>
                      <a:pt x="1" y="1"/>
                    </a:moveTo>
                    <a:lnTo>
                      <a:pt x="401" y="1869"/>
                    </a:lnTo>
                    <a:cubicBezTo>
                      <a:pt x="735" y="1869"/>
                      <a:pt x="1068" y="1735"/>
                      <a:pt x="1302" y="1502"/>
                    </a:cubicBezTo>
                    <a:cubicBezTo>
                      <a:pt x="801" y="1035"/>
                      <a:pt x="368" y="534"/>
                      <a:pt x="1" y="1"/>
                    </a:cubicBezTo>
                    <a:close/>
                  </a:path>
                </a:pathLst>
              </a:custGeom>
              <a:solidFill>
                <a:srgbClr val="B74D3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9"/>
              <p:cNvSpPr/>
              <p:nvPr/>
            </p:nvSpPr>
            <p:spPr>
              <a:xfrm flipH="1">
                <a:off x="6724855" y="939332"/>
                <a:ext cx="43791" cy="23958"/>
              </a:xfrm>
              <a:custGeom>
                <a:avLst/>
                <a:gdLst/>
                <a:ahLst/>
                <a:cxnLst/>
                <a:rect l="l" t="t" r="r" b="b"/>
                <a:pathLst>
                  <a:path w="1168" h="639" extrusionOk="0">
                    <a:moveTo>
                      <a:pt x="934" y="1"/>
                    </a:moveTo>
                    <a:cubicBezTo>
                      <a:pt x="573" y="1"/>
                      <a:pt x="245" y="164"/>
                      <a:pt x="0" y="439"/>
                    </a:cubicBezTo>
                    <a:cubicBezTo>
                      <a:pt x="0" y="472"/>
                      <a:pt x="0" y="472"/>
                      <a:pt x="0" y="505"/>
                    </a:cubicBezTo>
                    <a:cubicBezTo>
                      <a:pt x="0" y="572"/>
                      <a:pt x="34" y="639"/>
                      <a:pt x="101" y="639"/>
                    </a:cubicBezTo>
                    <a:cubicBezTo>
                      <a:pt x="134" y="639"/>
                      <a:pt x="167" y="639"/>
                      <a:pt x="201" y="605"/>
                    </a:cubicBezTo>
                    <a:cubicBezTo>
                      <a:pt x="350" y="396"/>
                      <a:pt x="608" y="267"/>
                      <a:pt x="876" y="267"/>
                    </a:cubicBezTo>
                    <a:cubicBezTo>
                      <a:pt x="907" y="267"/>
                      <a:pt x="937" y="268"/>
                      <a:pt x="968" y="272"/>
                    </a:cubicBezTo>
                    <a:lnTo>
                      <a:pt x="1035" y="272"/>
                    </a:lnTo>
                    <a:cubicBezTo>
                      <a:pt x="1168" y="272"/>
                      <a:pt x="1168" y="5"/>
                      <a:pt x="1035" y="5"/>
                    </a:cubicBezTo>
                    <a:cubicBezTo>
                      <a:pt x="1001" y="2"/>
                      <a:pt x="967" y="1"/>
                      <a:pt x="93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9"/>
              <p:cNvSpPr/>
              <p:nvPr/>
            </p:nvSpPr>
            <p:spPr>
              <a:xfrm flipH="1">
                <a:off x="6669817" y="1182138"/>
                <a:ext cx="290192" cy="236428"/>
              </a:xfrm>
              <a:custGeom>
                <a:avLst/>
                <a:gdLst/>
                <a:ahLst/>
                <a:cxnLst/>
                <a:rect l="l" t="t" r="r" b="b"/>
                <a:pathLst>
                  <a:path w="7740" h="6306" extrusionOk="0">
                    <a:moveTo>
                      <a:pt x="868" y="0"/>
                    </a:moveTo>
                    <a:cubicBezTo>
                      <a:pt x="1068" y="1635"/>
                      <a:pt x="1035" y="3469"/>
                      <a:pt x="1" y="4470"/>
                    </a:cubicBezTo>
                    <a:cubicBezTo>
                      <a:pt x="1" y="4470"/>
                      <a:pt x="525" y="6305"/>
                      <a:pt x="3880" y="6305"/>
                    </a:cubicBezTo>
                    <a:cubicBezTo>
                      <a:pt x="3910" y="6305"/>
                      <a:pt x="3940" y="6305"/>
                      <a:pt x="3970" y="6305"/>
                    </a:cubicBezTo>
                    <a:cubicBezTo>
                      <a:pt x="7740" y="6271"/>
                      <a:pt x="5772" y="4637"/>
                      <a:pt x="5772" y="4637"/>
                    </a:cubicBezTo>
                    <a:cubicBezTo>
                      <a:pt x="4404" y="4237"/>
                      <a:pt x="4204" y="2836"/>
                      <a:pt x="4404" y="1535"/>
                    </a:cubicBezTo>
                    <a:lnTo>
                      <a:pt x="4404" y="1435"/>
                    </a:lnTo>
                    <a:lnTo>
                      <a:pt x="4371" y="1435"/>
                    </a:lnTo>
                    <a:cubicBezTo>
                      <a:pt x="4131" y="1490"/>
                      <a:pt x="3889" y="1517"/>
                      <a:pt x="3649" y="1517"/>
                    </a:cubicBezTo>
                    <a:cubicBezTo>
                      <a:pt x="3019" y="1517"/>
                      <a:pt x="2400" y="1330"/>
                      <a:pt x="1869" y="968"/>
                    </a:cubicBezTo>
                    <a:cubicBezTo>
                      <a:pt x="1469" y="701"/>
                      <a:pt x="1135" y="401"/>
                      <a:pt x="868" y="0"/>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9"/>
              <p:cNvSpPr/>
              <p:nvPr/>
            </p:nvSpPr>
            <p:spPr>
              <a:xfrm flipH="1">
                <a:off x="6789868" y="1137108"/>
                <a:ext cx="145133" cy="101492"/>
              </a:xfrm>
              <a:custGeom>
                <a:avLst/>
                <a:gdLst/>
                <a:ahLst/>
                <a:cxnLst/>
                <a:rect l="l" t="t" r="r" b="b"/>
                <a:pathLst>
                  <a:path w="3871" h="2707" extrusionOk="0">
                    <a:moveTo>
                      <a:pt x="1" y="0"/>
                    </a:moveTo>
                    <a:cubicBezTo>
                      <a:pt x="68" y="334"/>
                      <a:pt x="134" y="768"/>
                      <a:pt x="201" y="1168"/>
                    </a:cubicBezTo>
                    <a:cubicBezTo>
                      <a:pt x="468" y="1568"/>
                      <a:pt x="802" y="1902"/>
                      <a:pt x="1235" y="2169"/>
                    </a:cubicBezTo>
                    <a:cubicBezTo>
                      <a:pt x="1726" y="2519"/>
                      <a:pt x="2332" y="2706"/>
                      <a:pt x="2949" y="2706"/>
                    </a:cubicBezTo>
                    <a:cubicBezTo>
                      <a:pt x="3212" y="2706"/>
                      <a:pt x="3478" y="2672"/>
                      <a:pt x="3737" y="2602"/>
                    </a:cubicBezTo>
                    <a:lnTo>
                      <a:pt x="3770" y="2602"/>
                    </a:lnTo>
                    <a:cubicBezTo>
                      <a:pt x="3804" y="2436"/>
                      <a:pt x="3804" y="2302"/>
                      <a:pt x="3870" y="2135"/>
                    </a:cubicBezTo>
                    <a:lnTo>
                      <a:pt x="3737" y="2035"/>
                    </a:lnTo>
                    <a:lnTo>
                      <a:pt x="1" y="0"/>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9"/>
              <p:cNvSpPr/>
              <p:nvPr/>
            </p:nvSpPr>
            <p:spPr>
              <a:xfrm flipH="1">
                <a:off x="6718595" y="1270097"/>
                <a:ext cx="280181" cy="90919"/>
              </a:xfrm>
              <a:custGeom>
                <a:avLst/>
                <a:gdLst/>
                <a:ahLst/>
                <a:cxnLst/>
                <a:rect l="l" t="t" r="r" b="b"/>
                <a:pathLst>
                  <a:path w="7473" h="2425" extrusionOk="0">
                    <a:moveTo>
                      <a:pt x="2700" y="0"/>
                    </a:moveTo>
                    <a:cubicBezTo>
                      <a:pt x="2098" y="0"/>
                      <a:pt x="1589" y="61"/>
                      <a:pt x="1335" y="223"/>
                    </a:cubicBezTo>
                    <a:cubicBezTo>
                      <a:pt x="534" y="757"/>
                      <a:pt x="1" y="2424"/>
                      <a:pt x="1" y="2424"/>
                    </a:cubicBezTo>
                    <a:lnTo>
                      <a:pt x="7473" y="1991"/>
                    </a:lnTo>
                    <a:cubicBezTo>
                      <a:pt x="7473" y="1991"/>
                      <a:pt x="6872" y="690"/>
                      <a:pt x="6339" y="456"/>
                    </a:cubicBezTo>
                    <a:cubicBezTo>
                      <a:pt x="5944" y="317"/>
                      <a:pt x="4079" y="0"/>
                      <a:pt x="27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9"/>
              <p:cNvSpPr/>
              <p:nvPr/>
            </p:nvSpPr>
            <p:spPr>
              <a:xfrm flipH="1">
                <a:off x="6958065" y="1062197"/>
                <a:ext cx="688550" cy="498913"/>
              </a:xfrm>
              <a:custGeom>
                <a:avLst/>
                <a:gdLst/>
                <a:ahLst/>
                <a:cxnLst/>
                <a:rect l="l" t="t" r="r" b="b"/>
                <a:pathLst>
                  <a:path w="18365" h="13307" extrusionOk="0">
                    <a:moveTo>
                      <a:pt x="1034" y="0"/>
                    </a:moveTo>
                    <a:cubicBezTo>
                      <a:pt x="514" y="0"/>
                      <a:pt x="1" y="417"/>
                      <a:pt x="101" y="1098"/>
                    </a:cubicBezTo>
                    <a:cubicBezTo>
                      <a:pt x="268" y="2832"/>
                      <a:pt x="3503" y="8737"/>
                      <a:pt x="4137" y="9504"/>
                    </a:cubicBezTo>
                    <a:cubicBezTo>
                      <a:pt x="4371" y="9737"/>
                      <a:pt x="4571" y="9937"/>
                      <a:pt x="4838" y="10104"/>
                    </a:cubicBezTo>
                    <a:cubicBezTo>
                      <a:pt x="5071" y="10304"/>
                      <a:pt x="5338" y="10471"/>
                      <a:pt x="5605" y="10605"/>
                    </a:cubicBezTo>
                    <a:cubicBezTo>
                      <a:pt x="6005" y="10771"/>
                      <a:pt x="8774" y="11605"/>
                      <a:pt x="10442" y="12106"/>
                    </a:cubicBezTo>
                    <a:cubicBezTo>
                      <a:pt x="12076" y="12573"/>
                      <a:pt x="13677" y="12973"/>
                      <a:pt x="15378" y="13307"/>
                    </a:cubicBezTo>
                    <a:lnTo>
                      <a:pt x="15378" y="13273"/>
                    </a:lnTo>
                    <a:cubicBezTo>
                      <a:pt x="15497" y="13291"/>
                      <a:pt x="15612" y="13300"/>
                      <a:pt x="15723" y="13300"/>
                    </a:cubicBezTo>
                    <a:cubicBezTo>
                      <a:pt x="17842" y="13300"/>
                      <a:pt x="18365" y="10108"/>
                      <a:pt x="16146" y="9537"/>
                    </a:cubicBezTo>
                    <a:cubicBezTo>
                      <a:pt x="14611" y="9204"/>
                      <a:pt x="13010" y="8803"/>
                      <a:pt x="11476" y="8403"/>
                    </a:cubicBezTo>
                    <a:cubicBezTo>
                      <a:pt x="10275" y="8170"/>
                      <a:pt x="9074" y="7869"/>
                      <a:pt x="7940" y="7469"/>
                    </a:cubicBezTo>
                    <a:cubicBezTo>
                      <a:pt x="7539" y="7369"/>
                      <a:pt x="7206" y="7236"/>
                      <a:pt x="6839" y="7069"/>
                    </a:cubicBezTo>
                    <a:lnTo>
                      <a:pt x="6639" y="7002"/>
                    </a:lnTo>
                    <a:cubicBezTo>
                      <a:pt x="6605" y="6969"/>
                      <a:pt x="6572" y="6969"/>
                      <a:pt x="6539" y="6969"/>
                    </a:cubicBezTo>
                    <a:cubicBezTo>
                      <a:pt x="6472" y="6902"/>
                      <a:pt x="6372" y="6835"/>
                      <a:pt x="6272" y="6769"/>
                    </a:cubicBezTo>
                    <a:cubicBezTo>
                      <a:pt x="5805" y="6335"/>
                      <a:pt x="2536" y="2065"/>
                      <a:pt x="1902" y="631"/>
                    </a:cubicBezTo>
                    <a:lnTo>
                      <a:pt x="1902" y="597"/>
                    </a:lnTo>
                    <a:cubicBezTo>
                      <a:pt x="1729" y="184"/>
                      <a:pt x="1380" y="0"/>
                      <a:pt x="1034" y="0"/>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9"/>
              <p:cNvSpPr/>
              <p:nvPr/>
            </p:nvSpPr>
            <p:spPr>
              <a:xfrm flipH="1">
                <a:off x="7582802" y="1008282"/>
                <a:ext cx="87582" cy="109778"/>
              </a:xfrm>
              <a:custGeom>
                <a:avLst/>
                <a:gdLst/>
                <a:ahLst/>
                <a:cxnLst/>
                <a:rect l="l" t="t" r="r" b="b"/>
                <a:pathLst>
                  <a:path w="2336" h="2928" extrusionOk="0">
                    <a:moveTo>
                      <a:pt x="501" y="1"/>
                    </a:moveTo>
                    <a:lnTo>
                      <a:pt x="1" y="2903"/>
                    </a:lnTo>
                    <a:cubicBezTo>
                      <a:pt x="147" y="2919"/>
                      <a:pt x="296" y="2927"/>
                      <a:pt x="447" y="2927"/>
                    </a:cubicBezTo>
                    <a:cubicBezTo>
                      <a:pt x="919" y="2927"/>
                      <a:pt x="1406" y="2846"/>
                      <a:pt x="1836" y="2669"/>
                    </a:cubicBezTo>
                    <a:cubicBezTo>
                      <a:pt x="2136" y="2536"/>
                      <a:pt x="2336" y="2202"/>
                      <a:pt x="2303" y="1902"/>
                    </a:cubicBezTo>
                    <a:lnTo>
                      <a:pt x="2303" y="1568"/>
                    </a:lnTo>
                    <a:cubicBezTo>
                      <a:pt x="2269" y="1302"/>
                      <a:pt x="2136" y="1068"/>
                      <a:pt x="1902" y="935"/>
                    </a:cubicBezTo>
                    <a:lnTo>
                      <a:pt x="501" y="1"/>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9"/>
              <p:cNvSpPr/>
              <p:nvPr/>
            </p:nvSpPr>
            <p:spPr>
              <a:xfrm flipH="1">
                <a:off x="7651564" y="977012"/>
                <a:ext cx="92606" cy="138872"/>
              </a:xfrm>
              <a:custGeom>
                <a:avLst/>
                <a:gdLst/>
                <a:ahLst/>
                <a:cxnLst/>
                <a:rect l="l" t="t" r="r" b="b"/>
                <a:pathLst>
                  <a:path w="2470" h="3704" extrusionOk="0">
                    <a:moveTo>
                      <a:pt x="1" y="1"/>
                    </a:moveTo>
                    <a:lnTo>
                      <a:pt x="68" y="2603"/>
                    </a:lnTo>
                    <a:lnTo>
                      <a:pt x="1969" y="3703"/>
                    </a:lnTo>
                    <a:lnTo>
                      <a:pt x="2469" y="835"/>
                    </a:lnTo>
                    <a:lnTo>
                      <a:pt x="1" y="1"/>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9"/>
              <p:cNvSpPr/>
              <p:nvPr/>
            </p:nvSpPr>
            <p:spPr>
              <a:xfrm flipH="1">
                <a:off x="6936204" y="1340959"/>
                <a:ext cx="345193" cy="230429"/>
              </a:xfrm>
              <a:custGeom>
                <a:avLst/>
                <a:gdLst/>
                <a:ahLst/>
                <a:cxnLst/>
                <a:rect l="l" t="t" r="r" b="b"/>
                <a:pathLst>
                  <a:path w="9207" h="6146" extrusionOk="0">
                    <a:moveTo>
                      <a:pt x="6238" y="1"/>
                    </a:moveTo>
                    <a:lnTo>
                      <a:pt x="6238" y="1"/>
                    </a:lnTo>
                    <a:cubicBezTo>
                      <a:pt x="5757" y="88"/>
                      <a:pt x="4329" y="376"/>
                      <a:pt x="2725" y="376"/>
                    </a:cubicBezTo>
                    <a:cubicBezTo>
                      <a:pt x="1884" y="376"/>
                      <a:pt x="994" y="297"/>
                      <a:pt x="167" y="67"/>
                    </a:cubicBezTo>
                    <a:lnTo>
                      <a:pt x="0" y="5004"/>
                    </a:lnTo>
                    <a:cubicBezTo>
                      <a:pt x="0" y="5004"/>
                      <a:pt x="2282" y="6145"/>
                      <a:pt x="4244" y="6145"/>
                    </a:cubicBezTo>
                    <a:cubicBezTo>
                      <a:pt x="4944" y="6145"/>
                      <a:pt x="5604" y="6000"/>
                      <a:pt x="6104" y="5605"/>
                    </a:cubicBezTo>
                    <a:cubicBezTo>
                      <a:pt x="8006" y="4070"/>
                      <a:pt x="9207" y="1368"/>
                      <a:pt x="623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9"/>
              <p:cNvSpPr/>
              <p:nvPr/>
            </p:nvSpPr>
            <p:spPr>
              <a:xfrm flipH="1">
                <a:off x="7235094" y="1323450"/>
                <a:ext cx="87582" cy="253937"/>
              </a:xfrm>
              <a:custGeom>
                <a:avLst/>
                <a:gdLst/>
                <a:ahLst/>
                <a:cxnLst/>
                <a:rect l="l" t="t" r="r" b="b"/>
                <a:pathLst>
                  <a:path w="2336" h="6773" extrusionOk="0">
                    <a:moveTo>
                      <a:pt x="567" y="1"/>
                    </a:moveTo>
                    <a:lnTo>
                      <a:pt x="0" y="5905"/>
                    </a:lnTo>
                    <a:lnTo>
                      <a:pt x="1902" y="6772"/>
                    </a:lnTo>
                    <a:lnTo>
                      <a:pt x="2335" y="334"/>
                    </a:lnTo>
                    <a:lnTo>
                      <a:pt x="56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9"/>
              <p:cNvSpPr/>
              <p:nvPr/>
            </p:nvSpPr>
            <p:spPr>
              <a:xfrm flipH="1">
                <a:off x="6530984" y="1323787"/>
                <a:ext cx="626612" cy="852654"/>
              </a:xfrm>
              <a:custGeom>
                <a:avLst/>
                <a:gdLst/>
                <a:ahLst/>
                <a:cxnLst/>
                <a:rect l="l" t="t" r="r" b="b"/>
                <a:pathLst>
                  <a:path w="16713" h="22742" extrusionOk="0">
                    <a:moveTo>
                      <a:pt x="8732" y="0"/>
                    </a:moveTo>
                    <a:cubicBezTo>
                      <a:pt x="7574" y="0"/>
                      <a:pt x="6422" y="44"/>
                      <a:pt x="5271" y="125"/>
                    </a:cubicBezTo>
                    <a:lnTo>
                      <a:pt x="4003" y="225"/>
                    </a:lnTo>
                    <a:cubicBezTo>
                      <a:pt x="2002" y="359"/>
                      <a:pt x="0" y="2127"/>
                      <a:pt x="401" y="4095"/>
                    </a:cubicBezTo>
                    <a:cubicBezTo>
                      <a:pt x="2602" y="14936"/>
                      <a:pt x="1968" y="20973"/>
                      <a:pt x="1768" y="22741"/>
                    </a:cubicBezTo>
                    <a:lnTo>
                      <a:pt x="15278" y="22575"/>
                    </a:lnTo>
                    <a:cubicBezTo>
                      <a:pt x="16712" y="11433"/>
                      <a:pt x="16312" y="5829"/>
                      <a:pt x="15745" y="3094"/>
                    </a:cubicBezTo>
                    <a:cubicBezTo>
                      <a:pt x="15478" y="1626"/>
                      <a:pt x="14277" y="525"/>
                      <a:pt x="12810" y="292"/>
                    </a:cubicBezTo>
                    <a:cubicBezTo>
                      <a:pt x="12276" y="192"/>
                      <a:pt x="11642" y="92"/>
                      <a:pt x="11008" y="58"/>
                    </a:cubicBezTo>
                    <a:cubicBezTo>
                      <a:pt x="10245" y="19"/>
                      <a:pt x="9487" y="0"/>
                      <a:pt x="873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9"/>
              <p:cNvSpPr/>
              <p:nvPr/>
            </p:nvSpPr>
            <p:spPr>
              <a:xfrm flipH="1">
                <a:off x="6544741" y="1477284"/>
                <a:ext cx="197660" cy="694136"/>
              </a:xfrm>
              <a:custGeom>
                <a:avLst/>
                <a:gdLst/>
                <a:ahLst/>
                <a:cxnLst/>
                <a:rect l="l" t="t" r="r" b="b"/>
                <a:pathLst>
                  <a:path w="5272" h="18514" extrusionOk="0">
                    <a:moveTo>
                      <a:pt x="1" y="1"/>
                    </a:moveTo>
                    <a:cubicBezTo>
                      <a:pt x="2336" y="7272"/>
                      <a:pt x="3070" y="9574"/>
                      <a:pt x="4671" y="14578"/>
                    </a:cubicBezTo>
                    <a:lnTo>
                      <a:pt x="4237" y="18514"/>
                    </a:lnTo>
                    <a:cubicBezTo>
                      <a:pt x="5105" y="11542"/>
                      <a:pt x="5271" y="6705"/>
                      <a:pt x="5138" y="3436"/>
                    </a:cubicBezTo>
                    <a:lnTo>
                      <a:pt x="1"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9"/>
              <p:cNvSpPr/>
              <p:nvPr/>
            </p:nvSpPr>
            <p:spPr>
              <a:xfrm flipH="1">
                <a:off x="6696062" y="871169"/>
                <a:ext cx="291467" cy="366602"/>
              </a:xfrm>
              <a:custGeom>
                <a:avLst/>
                <a:gdLst/>
                <a:ahLst/>
                <a:cxnLst/>
                <a:rect l="l" t="t" r="r" b="b"/>
                <a:pathLst>
                  <a:path w="7774" h="9778" extrusionOk="0">
                    <a:moveTo>
                      <a:pt x="3492" y="1"/>
                    </a:moveTo>
                    <a:cubicBezTo>
                      <a:pt x="1857" y="1"/>
                      <a:pt x="398" y="1161"/>
                      <a:pt x="101" y="2824"/>
                    </a:cubicBezTo>
                    <a:cubicBezTo>
                      <a:pt x="1" y="3324"/>
                      <a:pt x="34" y="3858"/>
                      <a:pt x="201" y="4392"/>
                    </a:cubicBezTo>
                    <a:cubicBezTo>
                      <a:pt x="668" y="6126"/>
                      <a:pt x="935" y="7360"/>
                      <a:pt x="1635" y="8261"/>
                    </a:cubicBezTo>
                    <a:cubicBezTo>
                      <a:pt x="1902" y="8661"/>
                      <a:pt x="2236" y="8995"/>
                      <a:pt x="2636" y="9228"/>
                    </a:cubicBezTo>
                    <a:cubicBezTo>
                      <a:pt x="3167" y="9590"/>
                      <a:pt x="3786" y="9778"/>
                      <a:pt x="4416" y="9778"/>
                    </a:cubicBezTo>
                    <a:cubicBezTo>
                      <a:pt x="4656" y="9778"/>
                      <a:pt x="4898" y="9751"/>
                      <a:pt x="5138" y="9695"/>
                    </a:cubicBezTo>
                    <a:lnTo>
                      <a:pt x="5205" y="9695"/>
                    </a:lnTo>
                    <a:cubicBezTo>
                      <a:pt x="5472" y="9629"/>
                      <a:pt x="5772" y="9495"/>
                      <a:pt x="6039" y="9328"/>
                    </a:cubicBezTo>
                    <a:cubicBezTo>
                      <a:pt x="7073" y="8728"/>
                      <a:pt x="7706" y="7594"/>
                      <a:pt x="7706" y="6426"/>
                    </a:cubicBezTo>
                    <a:cubicBezTo>
                      <a:pt x="7773" y="4091"/>
                      <a:pt x="6672" y="522"/>
                      <a:pt x="4104" y="55"/>
                    </a:cubicBezTo>
                    <a:cubicBezTo>
                      <a:pt x="3898" y="18"/>
                      <a:pt x="3694" y="1"/>
                      <a:pt x="3492" y="1"/>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9"/>
              <p:cNvSpPr/>
              <p:nvPr/>
            </p:nvSpPr>
            <p:spPr>
              <a:xfrm flipH="1">
                <a:off x="6761110" y="1177114"/>
                <a:ext cx="31306" cy="57588"/>
              </a:xfrm>
              <a:custGeom>
                <a:avLst/>
                <a:gdLst/>
                <a:ahLst/>
                <a:cxnLst/>
                <a:rect l="l" t="t" r="r" b="b"/>
                <a:pathLst>
                  <a:path w="835" h="1536" extrusionOk="0">
                    <a:moveTo>
                      <a:pt x="67" y="1"/>
                    </a:moveTo>
                    <a:lnTo>
                      <a:pt x="1" y="1535"/>
                    </a:lnTo>
                    <a:cubicBezTo>
                      <a:pt x="268" y="1469"/>
                      <a:pt x="568" y="1335"/>
                      <a:pt x="835" y="1202"/>
                    </a:cubicBezTo>
                    <a:cubicBezTo>
                      <a:pt x="634" y="1202"/>
                      <a:pt x="67" y="1"/>
                      <a:pt x="67" y="1"/>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9"/>
              <p:cNvSpPr/>
              <p:nvPr/>
            </p:nvSpPr>
            <p:spPr>
              <a:xfrm flipH="1">
                <a:off x="6751138" y="920735"/>
                <a:ext cx="128824" cy="250787"/>
              </a:xfrm>
              <a:custGeom>
                <a:avLst/>
                <a:gdLst/>
                <a:ahLst/>
                <a:cxnLst/>
                <a:rect l="l" t="t" r="r" b="b"/>
                <a:pathLst>
                  <a:path w="3436" h="6689" extrusionOk="0">
                    <a:moveTo>
                      <a:pt x="1989" y="0"/>
                    </a:moveTo>
                    <a:cubicBezTo>
                      <a:pt x="1982" y="0"/>
                      <a:pt x="1975" y="0"/>
                      <a:pt x="1969" y="1"/>
                    </a:cubicBezTo>
                    <a:cubicBezTo>
                      <a:pt x="1669" y="34"/>
                      <a:pt x="1368" y="201"/>
                      <a:pt x="1135" y="434"/>
                    </a:cubicBezTo>
                    <a:cubicBezTo>
                      <a:pt x="201" y="1435"/>
                      <a:pt x="1" y="2936"/>
                      <a:pt x="67" y="4304"/>
                    </a:cubicBezTo>
                    <a:cubicBezTo>
                      <a:pt x="67" y="4871"/>
                      <a:pt x="167" y="5438"/>
                      <a:pt x="401" y="6005"/>
                    </a:cubicBezTo>
                    <a:cubicBezTo>
                      <a:pt x="578" y="6360"/>
                      <a:pt x="940" y="6689"/>
                      <a:pt x="1298" y="6689"/>
                    </a:cubicBezTo>
                    <a:cubicBezTo>
                      <a:pt x="1344" y="6689"/>
                      <a:pt x="1390" y="6683"/>
                      <a:pt x="1435" y="6672"/>
                    </a:cubicBezTo>
                    <a:cubicBezTo>
                      <a:pt x="1568" y="6639"/>
                      <a:pt x="1702" y="6572"/>
                      <a:pt x="1802" y="6505"/>
                    </a:cubicBezTo>
                    <a:cubicBezTo>
                      <a:pt x="2703" y="5838"/>
                      <a:pt x="3270" y="4871"/>
                      <a:pt x="3336" y="3770"/>
                    </a:cubicBezTo>
                    <a:cubicBezTo>
                      <a:pt x="3436" y="3007"/>
                      <a:pt x="3205" y="0"/>
                      <a:pt x="198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9"/>
              <p:cNvSpPr/>
              <p:nvPr/>
            </p:nvSpPr>
            <p:spPr>
              <a:xfrm flipH="1">
                <a:off x="6766099" y="754490"/>
                <a:ext cx="344819" cy="433338"/>
              </a:xfrm>
              <a:custGeom>
                <a:avLst/>
                <a:gdLst/>
                <a:ahLst/>
                <a:cxnLst/>
                <a:rect l="l" t="t" r="r" b="b"/>
                <a:pathLst>
                  <a:path w="9197" h="11558" extrusionOk="0">
                    <a:moveTo>
                      <a:pt x="5566" y="0"/>
                    </a:moveTo>
                    <a:cubicBezTo>
                      <a:pt x="4232" y="0"/>
                      <a:pt x="3856" y="1557"/>
                      <a:pt x="4126" y="2066"/>
                    </a:cubicBezTo>
                    <a:cubicBezTo>
                      <a:pt x="3977" y="2010"/>
                      <a:pt x="3825" y="1983"/>
                      <a:pt x="3676" y="1983"/>
                    </a:cubicBezTo>
                    <a:cubicBezTo>
                      <a:pt x="3124" y="1983"/>
                      <a:pt x="2609" y="2349"/>
                      <a:pt x="2425" y="2900"/>
                    </a:cubicBezTo>
                    <a:cubicBezTo>
                      <a:pt x="2291" y="3267"/>
                      <a:pt x="2325" y="3667"/>
                      <a:pt x="2525" y="4001"/>
                    </a:cubicBezTo>
                    <a:cubicBezTo>
                      <a:pt x="1457" y="4335"/>
                      <a:pt x="423" y="5169"/>
                      <a:pt x="223" y="6269"/>
                    </a:cubicBezTo>
                    <a:cubicBezTo>
                      <a:pt x="1" y="7349"/>
                      <a:pt x="837" y="8580"/>
                      <a:pt x="1897" y="8580"/>
                    </a:cubicBezTo>
                    <a:cubicBezTo>
                      <a:pt x="1950" y="8580"/>
                      <a:pt x="2004" y="8577"/>
                      <a:pt x="2058" y="8571"/>
                    </a:cubicBezTo>
                    <a:lnTo>
                      <a:pt x="2058" y="8571"/>
                    </a:lnTo>
                    <a:cubicBezTo>
                      <a:pt x="1308" y="9141"/>
                      <a:pt x="1798" y="10250"/>
                      <a:pt x="2632" y="10250"/>
                    </a:cubicBezTo>
                    <a:cubicBezTo>
                      <a:pt x="2726" y="10250"/>
                      <a:pt x="2824" y="10236"/>
                      <a:pt x="2925" y="10205"/>
                    </a:cubicBezTo>
                    <a:cubicBezTo>
                      <a:pt x="3445" y="11085"/>
                      <a:pt x="4648" y="11558"/>
                      <a:pt x="5809" y="11558"/>
                    </a:cubicBezTo>
                    <a:cubicBezTo>
                      <a:pt x="6584" y="11558"/>
                      <a:pt x="7341" y="11347"/>
                      <a:pt x="7862" y="10906"/>
                    </a:cubicBezTo>
                    <a:cubicBezTo>
                      <a:pt x="8195" y="10672"/>
                      <a:pt x="7962" y="10406"/>
                      <a:pt x="8029" y="10005"/>
                    </a:cubicBezTo>
                    <a:cubicBezTo>
                      <a:pt x="8095" y="9572"/>
                      <a:pt x="7929" y="9171"/>
                      <a:pt x="7528" y="8971"/>
                    </a:cubicBezTo>
                    <a:lnTo>
                      <a:pt x="7829" y="8004"/>
                    </a:lnTo>
                    <a:lnTo>
                      <a:pt x="6995" y="7070"/>
                    </a:lnTo>
                    <a:cubicBezTo>
                      <a:pt x="7762" y="6469"/>
                      <a:pt x="8562" y="5836"/>
                      <a:pt x="8896" y="4935"/>
                    </a:cubicBezTo>
                    <a:cubicBezTo>
                      <a:pt x="9196" y="4034"/>
                      <a:pt x="8829" y="2800"/>
                      <a:pt x="7895" y="2567"/>
                    </a:cubicBezTo>
                    <a:cubicBezTo>
                      <a:pt x="8462" y="2433"/>
                      <a:pt x="8796" y="1866"/>
                      <a:pt x="8662" y="1332"/>
                    </a:cubicBezTo>
                    <a:cubicBezTo>
                      <a:pt x="8629" y="1266"/>
                      <a:pt x="8596" y="1199"/>
                      <a:pt x="8562" y="1132"/>
                    </a:cubicBezTo>
                    <a:cubicBezTo>
                      <a:pt x="8354" y="820"/>
                      <a:pt x="8028" y="663"/>
                      <a:pt x="7699" y="663"/>
                    </a:cubicBezTo>
                    <a:cubicBezTo>
                      <a:pt x="7502" y="663"/>
                      <a:pt x="7303" y="719"/>
                      <a:pt x="7128" y="832"/>
                    </a:cubicBezTo>
                    <a:cubicBezTo>
                      <a:pt x="7061" y="865"/>
                      <a:pt x="7028" y="899"/>
                      <a:pt x="6995" y="965"/>
                    </a:cubicBezTo>
                    <a:cubicBezTo>
                      <a:pt x="6728" y="599"/>
                      <a:pt x="6494" y="198"/>
                      <a:pt x="6061" y="65"/>
                    </a:cubicBezTo>
                    <a:cubicBezTo>
                      <a:pt x="5883" y="20"/>
                      <a:pt x="5718" y="0"/>
                      <a:pt x="556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9"/>
              <p:cNvSpPr/>
              <p:nvPr/>
            </p:nvSpPr>
            <p:spPr>
              <a:xfrm flipH="1">
                <a:off x="6733966" y="992685"/>
                <a:ext cx="86120" cy="109703"/>
              </a:xfrm>
              <a:custGeom>
                <a:avLst/>
                <a:gdLst/>
                <a:ahLst/>
                <a:cxnLst/>
                <a:rect l="l" t="t" r="r" b="b"/>
                <a:pathLst>
                  <a:path w="2297" h="2926" extrusionOk="0">
                    <a:moveTo>
                      <a:pt x="842" y="1"/>
                    </a:moveTo>
                    <a:cubicBezTo>
                      <a:pt x="294" y="1"/>
                      <a:pt x="0" y="556"/>
                      <a:pt x="172" y="1184"/>
                    </a:cubicBezTo>
                    <a:cubicBezTo>
                      <a:pt x="305" y="1784"/>
                      <a:pt x="672" y="2318"/>
                      <a:pt x="1172" y="2718"/>
                    </a:cubicBezTo>
                    <a:cubicBezTo>
                      <a:pt x="1354" y="2862"/>
                      <a:pt x="1525" y="2926"/>
                      <a:pt x="1676" y="2926"/>
                    </a:cubicBezTo>
                    <a:cubicBezTo>
                      <a:pt x="2049" y="2926"/>
                      <a:pt x="2297" y="2531"/>
                      <a:pt x="2273" y="1984"/>
                    </a:cubicBezTo>
                    <a:cubicBezTo>
                      <a:pt x="2240" y="1317"/>
                      <a:pt x="1873" y="250"/>
                      <a:pt x="1139" y="50"/>
                    </a:cubicBezTo>
                    <a:cubicBezTo>
                      <a:pt x="1033" y="16"/>
                      <a:pt x="934" y="1"/>
                      <a:pt x="842" y="1"/>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9"/>
              <p:cNvSpPr/>
              <p:nvPr/>
            </p:nvSpPr>
            <p:spPr>
              <a:xfrm flipH="1">
                <a:off x="6762348" y="4558477"/>
                <a:ext cx="65087" cy="24258"/>
              </a:xfrm>
              <a:custGeom>
                <a:avLst/>
                <a:gdLst/>
                <a:ahLst/>
                <a:cxnLst/>
                <a:rect l="l" t="t" r="r" b="b"/>
                <a:pathLst>
                  <a:path w="1736" h="647" extrusionOk="0">
                    <a:moveTo>
                      <a:pt x="1435" y="113"/>
                    </a:moveTo>
                    <a:cubicBezTo>
                      <a:pt x="1468" y="113"/>
                      <a:pt x="1535" y="146"/>
                      <a:pt x="1568" y="213"/>
                    </a:cubicBezTo>
                    <a:cubicBezTo>
                      <a:pt x="1602" y="280"/>
                      <a:pt x="1568" y="313"/>
                      <a:pt x="1568" y="346"/>
                    </a:cubicBezTo>
                    <a:cubicBezTo>
                      <a:pt x="1477" y="460"/>
                      <a:pt x="1137" y="512"/>
                      <a:pt x="760" y="512"/>
                    </a:cubicBezTo>
                    <a:cubicBezTo>
                      <a:pt x="586" y="512"/>
                      <a:pt x="403" y="501"/>
                      <a:pt x="234" y="480"/>
                    </a:cubicBezTo>
                    <a:cubicBezTo>
                      <a:pt x="568" y="280"/>
                      <a:pt x="935" y="180"/>
                      <a:pt x="1302" y="113"/>
                    </a:cubicBezTo>
                    <a:close/>
                    <a:moveTo>
                      <a:pt x="1314" y="0"/>
                    </a:moveTo>
                    <a:cubicBezTo>
                      <a:pt x="848" y="0"/>
                      <a:pt x="65" y="449"/>
                      <a:pt x="34" y="480"/>
                    </a:cubicBezTo>
                    <a:cubicBezTo>
                      <a:pt x="1" y="480"/>
                      <a:pt x="1" y="513"/>
                      <a:pt x="1" y="546"/>
                    </a:cubicBezTo>
                    <a:cubicBezTo>
                      <a:pt x="1" y="580"/>
                      <a:pt x="34" y="580"/>
                      <a:pt x="34" y="580"/>
                    </a:cubicBezTo>
                    <a:cubicBezTo>
                      <a:pt x="334" y="647"/>
                      <a:pt x="601" y="647"/>
                      <a:pt x="868" y="647"/>
                    </a:cubicBezTo>
                    <a:cubicBezTo>
                      <a:pt x="1235" y="647"/>
                      <a:pt x="1535" y="580"/>
                      <a:pt x="1669" y="446"/>
                    </a:cubicBezTo>
                    <a:cubicBezTo>
                      <a:pt x="1735" y="346"/>
                      <a:pt x="1735" y="246"/>
                      <a:pt x="1669" y="146"/>
                    </a:cubicBezTo>
                    <a:cubicBezTo>
                      <a:pt x="1602" y="79"/>
                      <a:pt x="1535" y="13"/>
                      <a:pt x="1435" y="13"/>
                    </a:cubicBezTo>
                    <a:cubicBezTo>
                      <a:pt x="1398" y="4"/>
                      <a:pt x="1357" y="0"/>
                      <a:pt x="131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9"/>
              <p:cNvSpPr/>
              <p:nvPr/>
            </p:nvSpPr>
            <p:spPr>
              <a:xfrm flipH="1">
                <a:off x="6788630" y="4534707"/>
                <a:ext cx="38805" cy="45516"/>
              </a:xfrm>
              <a:custGeom>
                <a:avLst/>
                <a:gdLst/>
                <a:ahLst/>
                <a:cxnLst/>
                <a:rect l="l" t="t" r="r" b="b"/>
                <a:pathLst>
                  <a:path w="1035" h="1214" extrusionOk="0">
                    <a:moveTo>
                      <a:pt x="735" y="113"/>
                    </a:moveTo>
                    <a:cubicBezTo>
                      <a:pt x="868" y="113"/>
                      <a:pt x="868" y="180"/>
                      <a:pt x="868" y="180"/>
                    </a:cubicBezTo>
                    <a:cubicBezTo>
                      <a:pt x="901" y="380"/>
                      <a:pt x="468" y="847"/>
                      <a:pt x="134" y="1047"/>
                    </a:cubicBezTo>
                    <a:cubicBezTo>
                      <a:pt x="167" y="747"/>
                      <a:pt x="301" y="447"/>
                      <a:pt x="468" y="213"/>
                    </a:cubicBezTo>
                    <a:cubicBezTo>
                      <a:pt x="534" y="146"/>
                      <a:pt x="634" y="113"/>
                      <a:pt x="701" y="113"/>
                    </a:cubicBezTo>
                    <a:close/>
                    <a:moveTo>
                      <a:pt x="635" y="0"/>
                    </a:moveTo>
                    <a:cubicBezTo>
                      <a:pt x="539" y="0"/>
                      <a:pt x="451" y="38"/>
                      <a:pt x="401" y="113"/>
                    </a:cubicBezTo>
                    <a:cubicBezTo>
                      <a:pt x="134" y="413"/>
                      <a:pt x="1" y="780"/>
                      <a:pt x="1" y="1147"/>
                    </a:cubicBezTo>
                    <a:cubicBezTo>
                      <a:pt x="1" y="1180"/>
                      <a:pt x="1" y="1214"/>
                      <a:pt x="34" y="1214"/>
                    </a:cubicBezTo>
                    <a:lnTo>
                      <a:pt x="101" y="1214"/>
                    </a:lnTo>
                    <a:cubicBezTo>
                      <a:pt x="434" y="1080"/>
                      <a:pt x="1035" y="480"/>
                      <a:pt x="1001" y="180"/>
                    </a:cubicBezTo>
                    <a:cubicBezTo>
                      <a:pt x="968" y="113"/>
                      <a:pt x="935" y="13"/>
                      <a:pt x="735" y="13"/>
                    </a:cubicBezTo>
                    <a:cubicBezTo>
                      <a:pt x="701" y="5"/>
                      <a:pt x="668" y="0"/>
                      <a:pt x="63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9"/>
              <p:cNvSpPr/>
              <p:nvPr/>
            </p:nvSpPr>
            <p:spPr>
              <a:xfrm flipH="1">
                <a:off x="6831147" y="4346341"/>
                <a:ext cx="105091" cy="233878"/>
              </a:xfrm>
              <a:custGeom>
                <a:avLst/>
                <a:gdLst/>
                <a:ahLst/>
                <a:cxnLst/>
                <a:rect l="l" t="t" r="r" b="b"/>
                <a:pathLst>
                  <a:path w="2803" h="6238" extrusionOk="0">
                    <a:moveTo>
                      <a:pt x="2803" y="0"/>
                    </a:moveTo>
                    <a:lnTo>
                      <a:pt x="134" y="33"/>
                    </a:lnTo>
                    <a:lnTo>
                      <a:pt x="1" y="6238"/>
                    </a:lnTo>
                    <a:lnTo>
                      <a:pt x="1" y="6238"/>
                    </a:lnTo>
                    <a:lnTo>
                      <a:pt x="2703" y="6171"/>
                    </a:lnTo>
                    <a:lnTo>
                      <a:pt x="2803" y="0"/>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9"/>
              <p:cNvSpPr/>
              <p:nvPr/>
            </p:nvSpPr>
            <p:spPr>
              <a:xfrm flipH="1">
                <a:off x="6623552" y="4567701"/>
                <a:ext cx="350217" cy="116339"/>
              </a:xfrm>
              <a:custGeom>
                <a:avLst/>
                <a:gdLst/>
                <a:ahLst/>
                <a:cxnLst/>
                <a:rect l="l" t="t" r="r" b="b"/>
                <a:pathLst>
                  <a:path w="9341" h="3103" extrusionOk="0">
                    <a:moveTo>
                      <a:pt x="3670" y="0"/>
                    </a:moveTo>
                    <a:lnTo>
                      <a:pt x="735" y="67"/>
                    </a:lnTo>
                    <a:cubicBezTo>
                      <a:pt x="635" y="67"/>
                      <a:pt x="535" y="134"/>
                      <a:pt x="501" y="267"/>
                    </a:cubicBezTo>
                    <a:lnTo>
                      <a:pt x="34" y="2669"/>
                    </a:lnTo>
                    <a:cubicBezTo>
                      <a:pt x="1" y="2869"/>
                      <a:pt x="134" y="3069"/>
                      <a:pt x="334" y="3102"/>
                    </a:cubicBezTo>
                    <a:lnTo>
                      <a:pt x="435" y="3102"/>
                    </a:lnTo>
                    <a:cubicBezTo>
                      <a:pt x="1502" y="3069"/>
                      <a:pt x="3036" y="3002"/>
                      <a:pt x="4371" y="2969"/>
                    </a:cubicBezTo>
                    <a:cubicBezTo>
                      <a:pt x="4781" y="2952"/>
                      <a:pt x="5097" y="2946"/>
                      <a:pt x="5373" y="2946"/>
                    </a:cubicBezTo>
                    <a:cubicBezTo>
                      <a:pt x="5994" y="2946"/>
                      <a:pt x="6410" y="2976"/>
                      <a:pt x="7225" y="2976"/>
                    </a:cubicBezTo>
                    <a:cubicBezTo>
                      <a:pt x="7434" y="2976"/>
                      <a:pt x="7669" y="2974"/>
                      <a:pt x="7940" y="2969"/>
                    </a:cubicBezTo>
                    <a:cubicBezTo>
                      <a:pt x="9074" y="2936"/>
                      <a:pt x="9341" y="1802"/>
                      <a:pt x="8874" y="1701"/>
                    </a:cubicBezTo>
                    <a:cubicBezTo>
                      <a:pt x="6739" y="1301"/>
                      <a:pt x="6172" y="1234"/>
                      <a:pt x="4337" y="167"/>
                    </a:cubicBezTo>
                    <a:cubicBezTo>
                      <a:pt x="4137" y="67"/>
                      <a:pt x="3904" y="0"/>
                      <a:pt x="367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9"/>
              <p:cNvSpPr/>
              <p:nvPr/>
            </p:nvSpPr>
            <p:spPr>
              <a:xfrm flipH="1">
                <a:off x="6831147" y="4346341"/>
                <a:ext cx="102579" cy="121326"/>
              </a:xfrm>
              <a:custGeom>
                <a:avLst/>
                <a:gdLst/>
                <a:ahLst/>
                <a:cxnLst/>
                <a:rect l="l" t="t" r="r" b="b"/>
                <a:pathLst>
                  <a:path w="2736" h="3236" extrusionOk="0">
                    <a:moveTo>
                      <a:pt x="2736" y="0"/>
                    </a:moveTo>
                    <a:lnTo>
                      <a:pt x="67" y="67"/>
                    </a:lnTo>
                    <a:lnTo>
                      <a:pt x="0" y="3236"/>
                    </a:lnTo>
                    <a:lnTo>
                      <a:pt x="2669" y="3169"/>
                    </a:lnTo>
                    <a:lnTo>
                      <a:pt x="2736"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9"/>
              <p:cNvSpPr/>
              <p:nvPr/>
            </p:nvSpPr>
            <p:spPr>
              <a:xfrm flipH="1">
                <a:off x="7664086" y="4533282"/>
                <a:ext cx="28794" cy="64450"/>
              </a:xfrm>
              <a:custGeom>
                <a:avLst/>
                <a:gdLst/>
                <a:ahLst/>
                <a:cxnLst/>
                <a:rect l="l" t="t" r="r" b="b"/>
                <a:pathLst>
                  <a:path w="768" h="1719" extrusionOk="0">
                    <a:moveTo>
                      <a:pt x="398" y="136"/>
                    </a:moveTo>
                    <a:cubicBezTo>
                      <a:pt x="438" y="136"/>
                      <a:pt x="468" y="151"/>
                      <a:pt x="468" y="151"/>
                    </a:cubicBezTo>
                    <a:cubicBezTo>
                      <a:pt x="634" y="284"/>
                      <a:pt x="634" y="952"/>
                      <a:pt x="568" y="1452"/>
                    </a:cubicBezTo>
                    <a:cubicBezTo>
                      <a:pt x="401" y="1152"/>
                      <a:pt x="267" y="785"/>
                      <a:pt x="234" y="418"/>
                    </a:cubicBezTo>
                    <a:cubicBezTo>
                      <a:pt x="234" y="385"/>
                      <a:pt x="234" y="318"/>
                      <a:pt x="234" y="284"/>
                    </a:cubicBezTo>
                    <a:cubicBezTo>
                      <a:pt x="234" y="218"/>
                      <a:pt x="267" y="184"/>
                      <a:pt x="334" y="151"/>
                    </a:cubicBezTo>
                    <a:cubicBezTo>
                      <a:pt x="356" y="140"/>
                      <a:pt x="379" y="136"/>
                      <a:pt x="398" y="136"/>
                    </a:cubicBezTo>
                    <a:close/>
                    <a:moveTo>
                      <a:pt x="434" y="1"/>
                    </a:moveTo>
                    <a:cubicBezTo>
                      <a:pt x="384" y="1"/>
                      <a:pt x="334" y="18"/>
                      <a:pt x="301" y="51"/>
                    </a:cubicBezTo>
                    <a:cubicBezTo>
                      <a:pt x="234" y="84"/>
                      <a:pt x="167" y="151"/>
                      <a:pt x="167" y="251"/>
                    </a:cubicBezTo>
                    <a:cubicBezTo>
                      <a:pt x="1" y="685"/>
                      <a:pt x="534" y="1619"/>
                      <a:pt x="568" y="1652"/>
                    </a:cubicBezTo>
                    <a:cubicBezTo>
                      <a:pt x="568" y="1685"/>
                      <a:pt x="601" y="1685"/>
                      <a:pt x="601" y="1719"/>
                    </a:cubicBezTo>
                    <a:cubicBezTo>
                      <a:pt x="634" y="1719"/>
                      <a:pt x="668" y="1685"/>
                      <a:pt x="701" y="1652"/>
                    </a:cubicBezTo>
                    <a:cubicBezTo>
                      <a:pt x="734" y="1385"/>
                      <a:pt x="768" y="1118"/>
                      <a:pt x="768" y="818"/>
                    </a:cubicBezTo>
                    <a:cubicBezTo>
                      <a:pt x="768" y="451"/>
                      <a:pt x="734" y="151"/>
                      <a:pt x="568" y="51"/>
                    </a:cubicBezTo>
                    <a:cubicBezTo>
                      <a:pt x="534" y="18"/>
                      <a:pt x="484" y="1"/>
                      <a:pt x="43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9"/>
              <p:cNvSpPr/>
              <p:nvPr/>
            </p:nvSpPr>
            <p:spPr>
              <a:xfrm flipH="1">
                <a:off x="7666561" y="4560014"/>
                <a:ext cx="46341" cy="37717"/>
              </a:xfrm>
              <a:custGeom>
                <a:avLst/>
                <a:gdLst/>
                <a:ahLst/>
                <a:cxnLst/>
                <a:rect l="l" t="t" r="r" b="b"/>
                <a:pathLst>
                  <a:path w="1236" h="1006" extrusionOk="0">
                    <a:moveTo>
                      <a:pt x="254" y="137"/>
                    </a:moveTo>
                    <a:cubicBezTo>
                      <a:pt x="432" y="137"/>
                      <a:pt x="843" y="551"/>
                      <a:pt x="1068" y="872"/>
                    </a:cubicBezTo>
                    <a:cubicBezTo>
                      <a:pt x="735" y="839"/>
                      <a:pt x="468" y="706"/>
                      <a:pt x="234" y="505"/>
                    </a:cubicBezTo>
                    <a:cubicBezTo>
                      <a:pt x="168" y="439"/>
                      <a:pt x="134" y="372"/>
                      <a:pt x="134" y="305"/>
                    </a:cubicBezTo>
                    <a:lnTo>
                      <a:pt x="134" y="272"/>
                    </a:lnTo>
                    <a:cubicBezTo>
                      <a:pt x="134" y="139"/>
                      <a:pt x="234" y="139"/>
                      <a:pt x="234" y="139"/>
                    </a:cubicBezTo>
                    <a:cubicBezTo>
                      <a:pt x="240" y="137"/>
                      <a:pt x="247" y="137"/>
                      <a:pt x="254" y="137"/>
                    </a:cubicBezTo>
                    <a:close/>
                    <a:moveTo>
                      <a:pt x="247" y="0"/>
                    </a:moveTo>
                    <a:cubicBezTo>
                      <a:pt x="231" y="0"/>
                      <a:pt x="216" y="2"/>
                      <a:pt x="201" y="5"/>
                    </a:cubicBezTo>
                    <a:cubicBezTo>
                      <a:pt x="101" y="5"/>
                      <a:pt x="1" y="38"/>
                      <a:pt x="1" y="239"/>
                    </a:cubicBezTo>
                    <a:cubicBezTo>
                      <a:pt x="1" y="372"/>
                      <a:pt x="34" y="472"/>
                      <a:pt x="134" y="572"/>
                    </a:cubicBezTo>
                    <a:cubicBezTo>
                      <a:pt x="401" y="839"/>
                      <a:pt x="768" y="972"/>
                      <a:pt x="1168" y="1006"/>
                    </a:cubicBezTo>
                    <a:cubicBezTo>
                      <a:pt x="1168" y="1006"/>
                      <a:pt x="1202" y="1006"/>
                      <a:pt x="1202" y="972"/>
                    </a:cubicBezTo>
                    <a:cubicBezTo>
                      <a:pt x="1235" y="972"/>
                      <a:pt x="1235" y="939"/>
                      <a:pt x="1235" y="906"/>
                    </a:cubicBezTo>
                    <a:cubicBezTo>
                      <a:pt x="1076" y="589"/>
                      <a:pt x="556" y="0"/>
                      <a:pt x="2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9"/>
              <p:cNvSpPr/>
              <p:nvPr/>
            </p:nvSpPr>
            <p:spPr>
              <a:xfrm flipH="1">
                <a:off x="7517753" y="4361338"/>
                <a:ext cx="151357" cy="238902"/>
              </a:xfrm>
              <a:custGeom>
                <a:avLst/>
                <a:gdLst/>
                <a:ahLst/>
                <a:cxnLst/>
                <a:rect l="l" t="t" r="r" b="b"/>
                <a:pathLst>
                  <a:path w="4037" h="6372" extrusionOk="0">
                    <a:moveTo>
                      <a:pt x="1435" y="0"/>
                    </a:moveTo>
                    <a:lnTo>
                      <a:pt x="0" y="6238"/>
                    </a:lnTo>
                    <a:lnTo>
                      <a:pt x="2636" y="6372"/>
                    </a:lnTo>
                    <a:lnTo>
                      <a:pt x="4037" y="134"/>
                    </a:lnTo>
                    <a:lnTo>
                      <a:pt x="1435" y="0"/>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9"/>
              <p:cNvSpPr/>
              <p:nvPr/>
            </p:nvSpPr>
            <p:spPr>
              <a:xfrm flipH="1">
                <a:off x="7518991" y="4561439"/>
                <a:ext cx="306801" cy="138010"/>
              </a:xfrm>
              <a:custGeom>
                <a:avLst/>
                <a:gdLst/>
                <a:ahLst/>
                <a:cxnLst/>
                <a:rect l="l" t="t" r="r" b="b"/>
                <a:pathLst>
                  <a:path w="8183" h="3681" extrusionOk="0">
                    <a:moveTo>
                      <a:pt x="7115" y="0"/>
                    </a:moveTo>
                    <a:lnTo>
                      <a:pt x="4213" y="334"/>
                    </a:lnTo>
                    <a:cubicBezTo>
                      <a:pt x="3946" y="334"/>
                      <a:pt x="3712" y="401"/>
                      <a:pt x="3546" y="568"/>
                    </a:cubicBezTo>
                    <a:cubicBezTo>
                      <a:pt x="2845" y="1401"/>
                      <a:pt x="2478" y="1868"/>
                      <a:pt x="410" y="2569"/>
                    </a:cubicBezTo>
                    <a:cubicBezTo>
                      <a:pt x="1" y="2695"/>
                      <a:pt x="334" y="3681"/>
                      <a:pt x="1296" y="3681"/>
                    </a:cubicBezTo>
                    <a:cubicBezTo>
                      <a:pt x="1354" y="3681"/>
                      <a:pt x="1415" y="3677"/>
                      <a:pt x="1477" y="3670"/>
                    </a:cubicBezTo>
                    <a:cubicBezTo>
                      <a:pt x="3312" y="3470"/>
                      <a:pt x="2311" y="3503"/>
                      <a:pt x="3846" y="3336"/>
                    </a:cubicBezTo>
                    <a:cubicBezTo>
                      <a:pt x="5180" y="3169"/>
                      <a:pt x="6714" y="3069"/>
                      <a:pt x="7782" y="2969"/>
                    </a:cubicBezTo>
                    <a:cubicBezTo>
                      <a:pt x="7799" y="2986"/>
                      <a:pt x="7815" y="2994"/>
                      <a:pt x="7832" y="2994"/>
                    </a:cubicBezTo>
                    <a:cubicBezTo>
                      <a:pt x="7849" y="2994"/>
                      <a:pt x="7865" y="2986"/>
                      <a:pt x="7882" y="2969"/>
                    </a:cubicBezTo>
                    <a:cubicBezTo>
                      <a:pt x="8082" y="2903"/>
                      <a:pt x="8182" y="2702"/>
                      <a:pt x="8115" y="2502"/>
                    </a:cubicBezTo>
                    <a:lnTo>
                      <a:pt x="7382" y="167"/>
                    </a:lnTo>
                    <a:cubicBezTo>
                      <a:pt x="7315" y="67"/>
                      <a:pt x="7215" y="0"/>
                      <a:pt x="711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9"/>
              <p:cNvSpPr/>
              <p:nvPr/>
            </p:nvSpPr>
            <p:spPr>
              <a:xfrm flipH="1">
                <a:off x="7517753" y="4361338"/>
                <a:ext cx="125112" cy="125112"/>
              </a:xfrm>
              <a:custGeom>
                <a:avLst/>
                <a:gdLst/>
                <a:ahLst/>
                <a:cxnLst/>
                <a:rect l="l" t="t" r="r" b="b"/>
                <a:pathLst>
                  <a:path w="3337" h="3337" extrusionOk="0">
                    <a:moveTo>
                      <a:pt x="735" y="0"/>
                    </a:moveTo>
                    <a:lnTo>
                      <a:pt x="1" y="3203"/>
                    </a:lnTo>
                    <a:lnTo>
                      <a:pt x="2636" y="3336"/>
                    </a:lnTo>
                    <a:lnTo>
                      <a:pt x="3337" y="134"/>
                    </a:lnTo>
                    <a:lnTo>
                      <a:pt x="735"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9"/>
              <p:cNvSpPr/>
              <p:nvPr/>
            </p:nvSpPr>
            <p:spPr>
              <a:xfrm flipH="1">
                <a:off x="6774876" y="2168922"/>
                <a:ext cx="887972" cy="2278682"/>
              </a:xfrm>
              <a:custGeom>
                <a:avLst/>
                <a:gdLst/>
                <a:ahLst/>
                <a:cxnLst/>
                <a:rect l="l" t="t" r="r" b="b"/>
                <a:pathLst>
                  <a:path w="23684" h="60777" extrusionOk="0">
                    <a:moveTo>
                      <a:pt x="23684" y="0"/>
                    </a:moveTo>
                    <a:lnTo>
                      <a:pt x="15244" y="200"/>
                    </a:lnTo>
                    <a:cubicBezTo>
                      <a:pt x="14277" y="1801"/>
                      <a:pt x="13476" y="3469"/>
                      <a:pt x="12876" y="5237"/>
                    </a:cubicBezTo>
                    <a:cubicBezTo>
                      <a:pt x="11508" y="9140"/>
                      <a:pt x="12075" y="11141"/>
                      <a:pt x="11642" y="13777"/>
                    </a:cubicBezTo>
                    <a:cubicBezTo>
                      <a:pt x="10908" y="18413"/>
                      <a:pt x="9707" y="21983"/>
                      <a:pt x="8906" y="25518"/>
                    </a:cubicBezTo>
                    <a:cubicBezTo>
                      <a:pt x="6371" y="36560"/>
                      <a:pt x="0" y="59843"/>
                      <a:pt x="0" y="59843"/>
                    </a:cubicBezTo>
                    <a:lnTo>
                      <a:pt x="4737" y="60777"/>
                    </a:lnTo>
                    <a:cubicBezTo>
                      <a:pt x="4737" y="60777"/>
                      <a:pt x="13943" y="33691"/>
                      <a:pt x="16245" y="25785"/>
                    </a:cubicBezTo>
                    <a:cubicBezTo>
                      <a:pt x="18347" y="18680"/>
                      <a:pt x="23684" y="0"/>
                      <a:pt x="2368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9"/>
              <p:cNvSpPr/>
              <p:nvPr/>
            </p:nvSpPr>
            <p:spPr>
              <a:xfrm flipH="1">
                <a:off x="7452703" y="4380084"/>
                <a:ext cx="231404" cy="81321"/>
              </a:xfrm>
              <a:custGeom>
                <a:avLst/>
                <a:gdLst/>
                <a:ahLst/>
                <a:cxnLst/>
                <a:rect l="l" t="t" r="r" b="b"/>
                <a:pathLst>
                  <a:path w="6172" h="2169" extrusionOk="0">
                    <a:moveTo>
                      <a:pt x="0" y="1"/>
                    </a:moveTo>
                    <a:lnTo>
                      <a:pt x="0" y="1669"/>
                    </a:lnTo>
                    <a:lnTo>
                      <a:pt x="5704" y="2169"/>
                    </a:lnTo>
                    <a:cubicBezTo>
                      <a:pt x="5704" y="2169"/>
                      <a:pt x="6171" y="301"/>
                      <a:pt x="6138" y="301"/>
                    </a:cubicBezTo>
                    <a:lnTo>
                      <a:pt x="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9"/>
              <p:cNvSpPr/>
              <p:nvPr/>
            </p:nvSpPr>
            <p:spPr>
              <a:xfrm flipH="1">
                <a:off x="6867404" y="2489526"/>
                <a:ext cx="192636" cy="667441"/>
              </a:xfrm>
              <a:custGeom>
                <a:avLst/>
                <a:gdLst/>
                <a:ahLst/>
                <a:cxnLst/>
                <a:rect l="l" t="t" r="r" b="b"/>
                <a:pathLst>
                  <a:path w="5138" h="17802" extrusionOk="0">
                    <a:moveTo>
                      <a:pt x="4844" y="0"/>
                    </a:moveTo>
                    <a:cubicBezTo>
                      <a:pt x="4775" y="0"/>
                      <a:pt x="4706" y="8"/>
                      <a:pt x="4637" y="22"/>
                    </a:cubicBezTo>
                    <a:cubicBezTo>
                      <a:pt x="1401" y="489"/>
                      <a:pt x="334" y="11330"/>
                      <a:pt x="0" y="17801"/>
                    </a:cubicBezTo>
                    <a:cubicBezTo>
                      <a:pt x="67" y="17601"/>
                      <a:pt x="100" y="17401"/>
                      <a:pt x="167" y="17201"/>
                    </a:cubicBezTo>
                    <a:cubicBezTo>
                      <a:pt x="1301" y="13331"/>
                      <a:pt x="3469" y="5893"/>
                      <a:pt x="5137" y="55"/>
                    </a:cubicBezTo>
                    <a:cubicBezTo>
                      <a:pt x="5040" y="16"/>
                      <a:pt x="4942" y="0"/>
                      <a:pt x="4844"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9"/>
              <p:cNvSpPr/>
              <p:nvPr/>
            </p:nvSpPr>
            <p:spPr>
              <a:xfrm flipH="1">
                <a:off x="6584784" y="2171396"/>
                <a:ext cx="381449" cy="2273733"/>
              </a:xfrm>
              <a:custGeom>
                <a:avLst/>
                <a:gdLst/>
                <a:ahLst/>
                <a:cxnLst/>
                <a:rect l="l" t="t" r="r" b="b"/>
                <a:pathLst>
                  <a:path w="10174" h="60645" extrusionOk="0">
                    <a:moveTo>
                      <a:pt x="10174" y="1"/>
                    </a:moveTo>
                    <a:lnTo>
                      <a:pt x="1001" y="34"/>
                    </a:lnTo>
                    <a:cubicBezTo>
                      <a:pt x="1001" y="34"/>
                      <a:pt x="0" y="17847"/>
                      <a:pt x="0" y="26253"/>
                    </a:cubicBezTo>
                    <a:cubicBezTo>
                      <a:pt x="33" y="34092"/>
                      <a:pt x="133" y="60644"/>
                      <a:pt x="133" y="60644"/>
                    </a:cubicBezTo>
                    <a:lnTo>
                      <a:pt x="4703" y="60544"/>
                    </a:lnTo>
                    <a:cubicBezTo>
                      <a:pt x="4703" y="60544"/>
                      <a:pt x="7305" y="33492"/>
                      <a:pt x="7972" y="25486"/>
                    </a:cubicBezTo>
                    <a:cubicBezTo>
                      <a:pt x="8573" y="17947"/>
                      <a:pt x="10174" y="1"/>
                      <a:pt x="101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9"/>
              <p:cNvSpPr/>
              <p:nvPr/>
            </p:nvSpPr>
            <p:spPr>
              <a:xfrm flipH="1">
                <a:off x="6764861" y="4373823"/>
                <a:ext cx="222668" cy="73823"/>
              </a:xfrm>
              <a:custGeom>
                <a:avLst/>
                <a:gdLst/>
                <a:ahLst/>
                <a:cxnLst/>
                <a:rect l="l" t="t" r="r" b="b"/>
                <a:pathLst>
                  <a:path w="5939" h="1969" extrusionOk="0">
                    <a:moveTo>
                      <a:pt x="5905" y="1"/>
                    </a:moveTo>
                    <a:lnTo>
                      <a:pt x="1" y="301"/>
                    </a:lnTo>
                    <a:lnTo>
                      <a:pt x="201" y="1969"/>
                    </a:lnTo>
                    <a:lnTo>
                      <a:pt x="5705" y="1869"/>
                    </a:lnTo>
                    <a:cubicBezTo>
                      <a:pt x="5705" y="1869"/>
                      <a:pt x="5939" y="1"/>
                      <a:pt x="590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9"/>
              <p:cNvSpPr/>
              <p:nvPr/>
            </p:nvSpPr>
            <p:spPr>
              <a:xfrm flipH="1">
                <a:off x="6120772" y="1138346"/>
                <a:ext cx="183901" cy="202834"/>
              </a:xfrm>
              <a:custGeom>
                <a:avLst/>
                <a:gdLst/>
                <a:ahLst/>
                <a:cxnLst/>
                <a:rect l="l" t="t" r="r" b="b"/>
                <a:pathLst>
                  <a:path w="4905" h="5410" extrusionOk="0">
                    <a:moveTo>
                      <a:pt x="1369" y="1"/>
                    </a:moveTo>
                    <a:lnTo>
                      <a:pt x="1" y="935"/>
                    </a:lnTo>
                    <a:cubicBezTo>
                      <a:pt x="1" y="935"/>
                      <a:pt x="2238" y="5410"/>
                      <a:pt x="3405" y="5410"/>
                    </a:cubicBezTo>
                    <a:cubicBezTo>
                      <a:pt x="3488" y="5410"/>
                      <a:pt x="3566" y="5387"/>
                      <a:pt x="3637" y="5338"/>
                    </a:cubicBezTo>
                    <a:lnTo>
                      <a:pt x="4538" y="4704"/>
                    </a:lnTo>
                    <a:cubicBezTo>
                      <a:pt x="4904" y="4437"/>
                      <a:pt x="4704" y="3703"/>
                      <a:pt x="4204" y="3370"/>
                    </a:cubicBezTo>
                    <a:cubicBezTo>
                      <a:pt x="3103" y="2669"/>
                      <a:pt x="1702" y="1502"/>
                      <a:pt x="136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9"/>
              <p:cNvSpPr/>
              <p:nvPr/>
            </p:nvSpPr>
            <p:spPr>
              <a:xfrm flipH="1">
                <a:off x="6158304" y="950730"/>
                <a:ext cx="312687" cy="252325"/>
              </a:xfrm>
              <a:custGeom>
                <a:avLst/>
                <a:gdLst/>
                <a:ahLst/>
                <a:cxnLst/>
                <a:rect l="l" t="t" r="r" b="b"/>
                <a:pathLst>
                  <a:path w="8340" h="6730" extrusionOk="0">
                    <a:moveTo>
                      <a:pt x="5769" y="0"/>
                    </a:moveTo>
                    <a:cubicBezTo>
                      <a:pt x="5322" y="0"/>
                      <a:pt x="4869" y="131"/>
                      <a:pt x="4470" y="402"/>
                    </a:cubicBezTo>
                    <a:lnTo>
                      <a:pt x="1301" y="2603"/>
                    </a:lnTo>
                    <a:cubicBezTo>
                      <a:pt x="267" y="3304"/>
                      <a:pt x="0" y="4705"/>
                      <a:pt x="734" y="5739"/>
                    </a:cubicBezTo>
                    <a:cubicBezTo>
                      <a:pt x="1171" y="6383"/>
                      <a:pt x="1880" y="6730"/>
                      <a:pt x="2602" y="6730"/>
                    </a:cubicBezTo>
                    <a:cubicBezTo>
                      <a:pt x="3039" y="6730"/>
                      <a:pt x="3480" y="6603"/>
                      <a:pt x="3870" y="6339"/>
                    </a:cubicBezTo>
                    <a:lnTo>
                      <a:pt x="7039" y="4138"/>
                    </a:lnTo>
                    <a:cubicBezTo>
                      <a:pt x="8073" y="3404"/>
                      <a:pt x="8340" y="2003"/>
                      <a:pt x="7606" y="969"/>
                    </a:cubicBezTo>
                    <a:cubicBezTo>
                      <a:pt x="7176" y="333"/>
                      <a:pt x="6481" y="0"/>
                      <a:pt x="57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9"/>
              <p:cNvSpPr/>
              <p:nvPr/>
            </p:nvSpPr>
            <p:spPr>
              <a:xfrm flipH="1">
                <a:off x="6158304" y="950730"/>
                <a:ext cx="312687" cy="252325"/>
              </a:xfrm>
              <a:custGeom>
                <a:avLst/>
                <a:gdLst/>
                <a:ahLst/>
                <a:cxnLst/>
                <a:rect l="l" t="t" r="r" b="b"/>
                <a:pathLst>
                  <a:path w="8340" h="6730" extrusionOk="0">
                    <a:moveTo>
                      <a:pt x="5769" y="0"/>
                    </a:moveTo>
                    <a:cubicBezTo>
                      <a:pt x="5322" y="0"/>
                      <a:pt x="4869" y="131"/>
                      <a:pt x="4470" y="402"/>
                    </a:cubicBezTo>
                    <a:lnTo>
                      <a:pt x="1301" y="2603"/>
                    </a:lnTo>
                    <a:cubicBezTo>
                      <a:pt x="267" y="3304"/>
                      <a:pt x="0" y="4705"/>
                      <a:pt x="734" y="5739"/>
                    </a:cubicBezTo>
                    <a:cubicBezTo>
                      <a:pt x="1171" y="6383"/>
                      <a:pt x="1880" y="6730"/>
                      <a:pt x="2602" y="6730"/>
                    </a:cubicBezTo>
                    <a:cubicBezTo>
                      <a:pt x="3039" y="6730"/>
                      <a:pt x="3480" y="6603"/>
                      <a:pt x="3870" y="6339"/>
                    </a:cubicBezTo>
                    <a:lnTo>
                      <a:pt x="7039" y="4138"/>
                    </a:lnTo>
                    <a:cubicBezTo>
                      <a:pt x="8073" y="3404"/>
                      <a:pt x="8340" y="2003"/>
                      <a:pt x="7606" y="969"/>
                    </a:cubicBezTo>
                    <a:cubicBezTo>
                      <a:pt x="7176" y="333"/>
                      <a:pt x="6481" y="0"/>
                      <a:pt x="5769"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9"/>
              <p:cNvSpPr/>
              <p:nvPr/>
            </p:nvSpPr>
            <p:spPr>
              <a:xfrm flipH="1">
                <a:off x="5960680" y="751903"/>
                <a:ext cx="397233" cy="401995"/>
              </a:xfrm>
              <a:custGeom>
                <a:avLst/>
                <a:gdLst/>
                <a:ahLst/>
                <a:cxnLst/>
                <a:rect l="l" t="t" r="r" b="b"/>
                <a:pathLst>
                  <a:path w="10595" h="10722" extrusionOk="0">
                    <a:moveTo>
                      <a:pt x="4923" y="0"/>
                    </a:moveTo>
                    <a:lnTo>
                      <a:pt x="487" y="4670"/>
                    </a:lnTo>
                    <a:cubicBezTo>
                      <a:pt x="0" y="4995"/>
                      <a:pt x="3967" y="10721"/>
                      <a:pt x="4611" y="10721"/>
                    </a:cubicBezTo>
                    <a:cubicBezTo>
                      <a:pt x="4629" y="10721"/>
                      <a:pt x="4644" y="10717"/>
                      <a:pt x="4657" y="10708"/>
                    </a:cubicBezTo>
                    <a:lnTo>
                      <a:pt x="10594" y="8206"/>
                    </a:lnTo>
                    <a:lnTo>
                      <a:pt x="49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9"/>
              <p:cNvSpPr/>
              <p:nvPr/>
            </p:nvSpPr>
            <p:spPr>
              <a:xfrm flipH="1">
                <a:off x="5951943" y="751491"/>
                <a:ext cx="231404" cy="308526"/>
              </a:xfrm>
              <a:custGeom>
                <a:avLst/>
                <a:gdLst/>
                <a:ahLst/>
                <a:cxnLst/>
                <a:rect l="l" t="t" r="r" b="b"/>
                <a:pathLst>
                  <a:path w="6172" h="8229" extrusionOk="0">
                    <a:moveTo>
                      <a:pt x="273" y="0"/>
                    </a:moveTo>
                    <a:cubicBezTo>
                      <a:pt x="258" y="0"/>
                      <a:pt x="245" y="4"/>
                      <a:pt x="234" y="11"/>
                    </a:cubicBezTo>
                    <a:cubicBezTo>
                      <a:pt x="1" y="178"/>
                      <a:pt x="1068" y="2146"/>
                      <a:pt x="2669" y="4415"/>
                    </a:cubicBezTo>
                    <a:cubicBezTo>
                      <a:pt x="4166" y="6580"/>
                      <a:pt x="5571" y="8229"/>
                      <a:pt x="5899" y="8229"/>
                    </a:cubicBezTo>
                    <a:cubicBezTo>
                      <a:pt x="5914" y="8229"/>
                      <a:pt x="5928" y="8225"/>
                      <a:pt x="5938" y="8217"/>
                    </a:cubicBezTo>
                    <a:cubicBezTo>
                      <a:pt x="6172" y="8051"/>
                      <a:pt x="5104" y="6082"/>
                      <a:pt x="3503" y="3814"/>
                    </a:cubicBezTo>
                    <a:cubicBezTo>
                      <a:pt x="2006" y="1649"/>
                      <a:pt x="601" y="0"/>
                      <a:pt x="27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9"/>
              <p:cNvSpPr/>
              <p:nvPr/>
            </p:nvSpPr>
            <p:spPr>
              <a:xfrm flipH="1">
                <a:off x="5951943" y="751491"/>
                <a:ext cx="231404" cy="308526"/>
              </a:xfrm>
              <a:custGeom>
                <a:avLst/>
                <a:gdLst/>
                <a:ahLst/>
                <a:cxnLst/>
                <a:rect l="l" t="t" r="r" b="b"/>
                <a:pathLst>
                  <a:path w="6172" h="8229" extrusionOk="0">
                    <a:moveTo>
                      <a:pt x="273" y="0"/>
                    </a:moveTo>
                    <a:cubicBezTo>
                      <a:pt x="258" y="0"/>
                      <a:pt x="245" y="4"/>
                      <a:pt x="234" y="11"/>
                    </a:cubicBezTo>
                    <a:cubicBezTo>
                      <a:pt x="1" y="178"/>
                      <a:pt x="1068" y="2146"/>
                      <a:pt x="2669" y="4415"/>
                    </a:cubicBezTo>
                    <a:cubicBezTo>
                      <a:pt x="4166" y="6580"/>
                      <a:pt x="5571" y="8229"/>
                      <a:pt x="5899" y="8229"/>
                    </a:cubicBezTo>
                    <a:cubicBezTo>
                      <a:pt x="5914" y="8229"/>
                      <a:pt x="5928" y="8225"/>
                      <a:pt x="5938" y="8217"/>
                    </a:cubicBezTo>
                    <a:cubicBezTo>
                      <a:pt x="6172" y="8051"/>
                      <a:pt x="5104" y="6082"/>
                      <a:pt x="3503" y="3814"/>
                    </a:cubicBezTo>
                    <a:cubicBezTo>
                      <a:pt x="2006" y="1649"/>
                      <a:pt x="601" y="0"/>
                      <a:pt x="273"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9"/>
              <p:cNvSpPr/>
              <p:nvPr/>
            </p:nvSpPr>
            <p:spPr>
              <a:xfrm flipH="1">
                <a:off x="6018229" y="865395"/>
                <a:ext cx="76335" cy="79747"/>
              </a:xfrm>
              <a:custGeom>
                <a:avLst/>
                <a:gdLst/>
                <a:ahLst/>
                <a:cxnLst/>
                <a:rect l="l" t="t" r="r" b="b"/>
                <a:pathLst>
                  <a:path w="2036" h="2127" extrusionOk="0">
                    <a:moveTo>
                      <a:pt x="557" y="0"/>
                    </a:moveTo>
                    <a:cubicBezTo>
                      <a:pt x="437" y="0"/>
                      <a:pt x="335" y="25"/>
                      <a:pt x="268" y="76"/>
                    </a:cubicBezTo>
                    <a:cubicBezTo>
                      <a:pt x="1" y="242"/>
                      <a:pt x="101" y="843"/>
                      <a:pt x="468" y="1410"/>
                    </a:cubicBezTo>
                    <a:cubicBezTo>
                      <a:pt x="789" y="1865"/>
                      <a:pt x="1195" y="2126"/>
                      <a:pt x="1482" y="2126"/>
                    </a:cubicBezTo>
                    <a:cubicBezTo>
                      <a:pt x="1552" y="2126"/>
                      <a:pt x="1616" y="2110"/>
                      <a:pt x="1669" y="2077"/>
                    </a:cubicBezTo>
                    <a:cubicBezTo>
                      <a:pt x="2002" y="1677"/>
                      <a:pt x="2036" y="1076"/>
                      <a:pt x="1702" y="643"/>
                    </a:cubicBezTo>
                    <a:cubicBezTo>
                      <a:pt x="1428" y="219"/>
                      <a:pt x="912" y="0"/>
                      <a:pt x="55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9"/>
              <p:cNvSpPr/>
              <p:nvPr/>
            </p:nvSpPr>
            <p:spPr>
              <a:xfrm flipH="1">
                <a:off x="6157028" y="1140258"/>
                <a:ext cx="163880" cy="189225"/>
              </a:xfrm>
              <a:custGeom>
                <a:avLst/>
                <a:gdLst/>
                <a:ahLst/>
                <a:cxnLst/>
                <a:rect l="l" t="t" r="r" b="b"/>
                <a:pathLst>
                  <a:path w="4371" h="5047" extrusionOk="0">
                    <a:moveTo>
                      <a:pt x="2900" y="1"/>
                    </a:moveTo>
                    <a:cubicBezTo>
                      <a:pt x="2820" y="1"/>
                      <a:pt x="2739" y="28"/>
                      <a:pt x="2669" y="83"/>
                    </a:cubicBezTo>
                    <a:lnTo>
                      <a:pt x="1768" y="684"/>
                    </a:lnTo>
                    <a:cubicBezTo>
                      <a:pt x="1134" y="1117"/>
                      <a:pt x="667" y="1751"/>
                      <a:pt x="401" y="2485"/>
                    </a:cubicBezTo>
                    <a:lnTo>
                      <a:pt x="0" y="3652"/>
                    </a:lnTo>
                    <a:lnTo>
                      <a:pt x="1235" y="4887"/>
                    </a:lnTo>
                    <a:cubicBezTo>
                      <a:pt x="1347" y="4999"/>
                      <a:pt x="1476" y="5046"/>
                      <a:pt x="1611" y="5046"/>
                    </a:cubicBezTo>
                    <a:cubicBezTo>
                      <a:pt x="1798" y="5046"/>
                      <a:pt x="1994" y="4955"/>
                      <a:pt x="2169" y="4820"/>
                    </a:cubicBezTo>
                    <a:lnTo>
                      <a:pt x="4070" y="3552"/>
                    </a:lnTo>
                    <a:cubicBezTo>
                      <a:pt x="4270" y="3386"/>
                      <a:pt x="4370" y="3152"/>
                      <a:pt x="4370" y="2885"/>
                    </a:cubicBezTo>
                    <a:cubicBezTo>
                      <a:pt x="4203" y="1918"/>
                      <a:pt x="3803" y="984"/>
                      <a:pt x="3203" y="150"/>
                    </a:cubicBezTo>
                    <a:cubicBezTo>
                      <a:pt x="3125" y="53"/>
                      <a:pt x="3013" y="1"/>
                      <a:pt x="2900" y="1"/>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9"/>
              <p:cNvSpPr/>
              <p:nvPr/>
            </p:nvSpPr>
            <p:spPr>
              <a:xfrm flipH="1">
                <a:off x="6226391" y="1219631"/>
                <a:ext cx="358428" cy="533218"/>
              </a:xfrm>
              <a:custGeom>
                <a:avLst/>
                <a:gdLst/>
                <a:ahLst/>
                <a:cxnLst/>
                <a:rect l="l" t="t" r="r" b="b"/>
                <a:pathLst>
                  <a:path w="9560" h="14222" extrusionOk="0">
                    <a:moveTo>
                      <a:pt x="7779" y="1"/>
                    </a:moveTo>
                    <a:cubicBezTo>
                      <a:pt x="7775" y="1"/>
                      <a:pt x="7773" y="1"/>
                      <a:pt x="7773" y="1"/>
                    </a:cubicBezTo>
                    <a:lnTo>
                      <a:pt x="7239" y="1169"/>
                    </a:lnTo>
                    <a:lnTo>
                      <a:pt x="3270" y="9741"/>
                    </a:lnTo>
                    <a:lnTo>
                      <a:pt x="2536" y="9141"/>
                    </a:lnTo>
                    <a:lnTo>
                      <a:pt x="1" y="11109"/>
                    </a:lnTo>
                    <a:cubicBezTo>
                      <a:pt x="1" y="11109"/>
                      <a:pt x="2236" y="13611"/>
                      <a:pt x="3270" y="14144"/>
                    </a:cubicBezTo>
                    <a:cubicBezTo>
                      <a:pt x="3367" y="14196"/>
                      <a:pt x="3475" y="14221"/>
                      <a:pt x="3592" y="14221"/>
                    </a:cubicBezTo>
                    <a:cubicBezTo>
                      <a:pt x="4692" y="14221"/>
                      <a:pt x="6615" y="11998"/>
                      <a:pt x="7640" y="8140"/>
                    </a:cubicBezTo>
                    <a:cubicBezTo>
                      <a:pt x="7706" y="7973"/>
                      <a:pt x="7740" y="7773"/>
                      <a:pt x="7807" y="7606"/>
                    </a:cubicBezTo>
                    <a:lnTo>
                      <a:pt x="9141" y="1869"/>
                    </a:lnTo>
                    <a:cubicBezTo>
                      <a:pt x="9560" y="32"/>
                      <a:pt x="7893" y="1"/>
                      <a:pt x="7779" y="1"/>
                    </a:cubicBez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9"/>
              <p:cNvSpPr/>
              <p:nvPr/>
            </p:nvSpPr>
            <p:spPr>
              <a:xfrm flipH="1">
                <a:off x="6292113" y="1504804"/>
                <a:ext cx="5024" cy="20058"/>
              </a:xfrm>
              <a:custGeom>
                <a:avLst/>
                <a:gdLst/>
                <a:ahLst/>
                <a:cxnLst/>
                <a:rect l="l" t="t" r="r" b="b"/>
                <a:pathLst>
                  <a:path w="134" h="535" extrusionOk="0">
                    <a:moveTo>
                      <a:pt x="134" y="0"/>
                    </a:moveTo>
                    <a:cubicBezTo>
                      <a:pt x="67" y="167"/>
                      <a:pt x="33" y="367"/>
                      <a:pt x="0" y="534"/>
                    </a:cubicBezTo>
                    <a:lnTo>
                      <a:pt x="134" y="0"/>
                    </a:lnTo>
                    <a:close/>
                  </a:path>
                </a:pathLst>
              </a:custGeom>
              <a:solidFill>
                <a:srgbClr val="B2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9"/>
              <p:cNvSpPr/>
              <p:nvPr/>
            </p:nvSpPr>
            <p:spPr>
              <a:xfrm flipH="1">
                <a:off x="6433426" y="1333085"/>
                <a:ext cx="325210" cy="358091"/>
              </a:xfrm>
              <a:custGeom>
                <a:avLst/>
                <a:gdLst/>
                <a:ahLst/>
                <a:cxnLst/>
                <a:rect l="l" t="t" r="r" b="b"/>
                <a:pathLst>
                  <a:path w="8674" h="9551" extrusionOk="0">
                    <a:moveTo>
                      <a:pt x="2381" y="1"/>
                    </a:moveTo>
                    <a:cubicBezTo>
                      <a:pt x="1202" y="1"/>
                      <a:pt x="571" y="1129"/>
                      <a:pt x="401" y="2746"/>
                    </a:cubicBezTo>
                    <a:cubicBezTo>
                      <a:pt x="0" y="6048"/>
                      <a:pt x="4937" y="9551"/>
                      <a:pt x="4937" y="9551"/>
                    </a:cubicBezTo>
                    <a:lnTo>
                      <a:pt x="8673" y="7149"/>
                    </a:lnTo>
                    <a:cubicBezTo>
                      <a:pt x="8673" y="7149"/>
                      <a:pt x="7239" y="3113"/>
                      <a:pt x="4937" y="1211"/>
                    </a:cubicBezTo>
                    <a:cubicBezTo>
                      <a:pt x="3898" y="365"/>
                      <a:pt x="3051" y="1"/>
                      <a:pt x="238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9"/>
              <p:cNvSpPr/>
              <p:nvPr/>
            </p:nvSpPr>
            <p:spPr>
              <a:xfrm flipH="1">
                <a:off x="6412167" y="1527300"/>
                <a:ext cx="242689" cy="186413"/>
              </a:xfrm>
              <a:custGeom>
                <a:avLst/>
                <a:gdLst/>
                <a:ahLst/>
                <a:cxnLst/>
                <a:rect l="l" t="t" r="r" b="b"/>
                <a:pathLst>
                  <a:path w="6473" h="4972" extrusionOk="0">
                    <a:moveTo>
                      <a:pt x="5672" y="1"/>
                    </a:moveTo>
                    <a:lnTo>
                      <a:pt x="1" y="3537"/>
                    </a:lnTo>
                    <a:lnTo>
                      <a:pt x="1302" y="4971"/>
                    </a:lnTo>
                    <a:lnTo>
                      <a:pt x="6472" y="1635"/>
                    </a:lnTo>
                    <a:lnTo>
                      <a:pt x="567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9"/>
              <p:cNvSpPr/>
              <p:nvPr/>
            </p:nvSpPr>
            <p:spPr>
              <a:xfrm flipH="1">
                <a:off x="5748094" y="580559"/>
                <a:ext cx="180114" cy="241414"/>
              </a:xfrm>
              <a:custGeom>
                <a:avLst/>
                <a:gdLst/>
                <a:ahLst/>
                <a:cxnLst/>
                <a:rect l="l" t="t" r="r" b="b"/>
                <a:pathLst>
                  <a:path w="4804" h="6439" extrusionOk="0">
                    <a:moveTo>
                      <a:pt x="2669" y="0"/>
                    </a:moveTo>
                    <a:lnTo>
                      <a:pt x="0" y="6438"/>
                    </a:lnTo>
                    <a:lnTo>
                      <a:pt x="4804" y="1168"/>
                    </a:lnTo>
                    <a:lnTo>
                      <a:pt x="2669"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9"/>
              <p:cNvSpPr/>
              <p:nvPr/>
            </p:nvSpPr>
            <p:spPr>
              <a:xfrm flipH="1">
                <a:off x="5656800" y="803194"/>
                <a:ext cx="261398" cy="106329"/>
              </a:xfrm>
              <a:custGeom>
                <a:avLst/>
                <a:gdLst/>
                <a:ahLst/>
                <a:cxnLst/>
                <a:rect l="l" t="t" r="r" b="b"/>
                <a:pathLst>
                  <a:path w="6972" h="2836" extrusionOk="0">
                    <a:moveTo>
                      <a:pt x="6572" y="0"/>
                    </a:moveTo>
                    <a:lnTo>
                      <a:pt x="0" y="2835"/>
                    </a:lnTo>
                    <a:lnTo>
                      <a:pt x="6972" y="2435"/>
                    </a:lnTo>
                    <a:lnTo>
                      <a:pt x="657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9"/>
              <p:cNvSpPr/>
              <p:nvPr/>
            </p:nvSpPr>
            <p:spPr>
              <a:xfrm flipH="1">
                <a:off x="5574241" y="591807"/>
                <a:ext cx="278944" cy="232678"/>
              </a:xfrm>
              <a:custGeom>
                <a:avLst/>
                <a:gdLst/>
                <a:ahLst/>
                <a:cxnLst/>
                <a:rect l="l" t="t" r="r" b="b"/>
                <a:pathLst>
                  <a:path w="7440" h="6206" extrusionOk="0">
                    <a:moveTo>
                      <a:pt x="5338" y="1"/>
                    </a:moveTo>
                    <a:lnTo>
                      <a:pt x="1" y="6205"/>
                    </a:lnTo>
                    <a:lnTo>
                      <a:pt x="7440" y="2336"/>
                    </a:lnTo>
                    <a:lnTo>
                      <a:pt x="5338"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889" name="Google Shape;1889;p9"/>
          <p:cNvGrpSpPr/>
          <p:nvPr/>
        </p:nvGrpSpPr>
        <p:grpSpPr>
          <a:xfrm>
            <a:off x="996049" y="640695"/>
            <a:ext cx="169678" cy="192071"/>
            <a:chOff x="1494800" y="238125"/>
            <a:chExt cx="4610825" cy="5219325"/>
          </a:xfrm>
        </p:grpSpPr>
        <p:sp>
          <p:nvSpPr>
            <p:cNvPr id="1890" name="Google Shape;1890;p9"/>
            <p:cNvSpPr/>
            <p:nvPr/>
          </p:nvSpPr>
          <p:spPr>
            <a:xfrm>
              <a:off x="2424450" y="238125"/>
              <a:ext cx="3681175" cy="3067900"/>
            </a:xfrm>
            <a:custGeom>
              <a:avLst/>
              <a:gdLst/>
              <a:ahLst/>
              <a:cxnLst/>
              <a:rect l="l" t="t" r="r" b="b"/>
              <a:pathLst>
                <a:path w="147247" h="122716" extrusionOk="0">
                  <a:moveTo>
                    <a:pt x="73396" y="0"/>
                  </a:moveTo>
                  <a:cubicBezTo>
                    <a:pt x="32914" y="0"/>
                    <a:pt x="1" y="27857"/>
                    <a:pt x="1" y="61554"/>
                  </a:cubicBezTo>
                  <a:cubicBezTo>
                    <a:pt x="1" y="95283"/>
                    <a:pt x="32914" y="122716"/>
                    <a:pt x="73396" y="122716"/>
                  </a:cubicBezTo>
                  <a:cubicBezTo>
                    <a:pt x="113844" y="122716"/>
                    <a:pt x="146790" y="95283"/>
                    <a:pt x="146790" y="61554"/>
                  </a:cubicBezTo>
                  <a:cubicBezTo>
                    <a:pt x="146790" y="56465"/>
                    <a:pt x="146007" y="51376"/>
                    <a:pt x="144507" y="46483"/>
                  </a:cubicBezTo>
                  <a:cubicBezTo>
                    <a:pt x="140723" y="34153"/>
                    <a:pt x="141375" y="20387"/>
                    <a:pt x="146268" y="8579"/>
                  </a:cubicBezTo>
                  <a:lnTo>
                    <a:pt x="146268" y="8514"/>
                  </a:lnTo>
                  <a:cubicBezTo>
                    <a:pt x="147247" y="6230"/>
                    <a:pt x="146758" y="3588"/>
                    <a:pt x="144996" y="1827"/>
                  </a:cubicBezTo>
                  <a:cubicBezTo>
                    <a:pt x="143817" y="648"/>
                    <a:pt x="142244" y="24"/>
                    <a:pt x="140638" y="24"/>
                  </a:cubicBezTo>
                  <a:cubicBezTo>
                    <a:pt x="139844" y="24"/>
                    <a:pt x="139042" y="176"/>
                    <a:pt x="138276" y="489"/>
                  </a:cubicBezTo>
                  <a:cubicBezTo>
                    <a:pt x="130334" y="3774"/>
                    <a:pt x="122003" y="5434"/>
                    <a:pt x="113607" y="5434"/>
                  </a:cubicBezTo>
                  <a:cubicBezTo>
                    <a:pt x="107831" y="5434"/>
                    <a:pt x="102025" y="4648"/>
                    <a:pt x="96295" y="3066"/>
                  </a:cubicBezTo>
                  <a:cubicBezTo>
                    <a:pt x="88923" y="1011"/>
                    <a:pt x="81192" y="0"/>
                    <a:pt x="7339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9"/>
            <p:cNvSpPr/>
            <p:nvPr/>
          </p:nvSpPr>
          <p:spPr>
            <a:xfrm>
              <a:off x="4259325" y="238125"/>
              <a:ext cx="1846300" cy="3067900"/>
            </a:xfrm>
            <a:custGeom>
              <a:avLst/>
              <a:gdLst/>
              <a:ahLst/>
              <a:cxnLst/>
              <a:rect l="l" t="t" r="r" b="b"/>
              <a:pathLst>
                <a:path w="73852" h="122716" extrusionOk="0">
                  <a:moveTo>
                    <a:pt x="1" y="0"/>
                  </a:moveTo>
                  <a:lnTo>
                    <a:pt x="1" y="122716"/>
                  </a:lnTo>
                  <a:cubicBezTo>
                    <a:pt x="40449" y="122716"/>
                    <a:pt x="73395" y="95283"/>
                    <a:pt x="73395" y="61554"/>
                  </a:cubicBezTo>
                  <a:cubicBezTo>
                    <a:pt x="73395" y="56465"/>
                    <a:pt x="72612" y="51376"/>
                    <a:pt x="71112" y="46483"/>
                  </a:cubicBezTo>
                  <a:cubicBezTo>
                    <a:pt x="67328" y="34153"/>
                    <a:pt x="67980" y="20387"/>
                    <a:pt x="72873" y="8579"/>
                  </a:cubicBezTo>
                  <a:lnTo>
                    <a:pt x="72873" y="8514"/>
                  </a:lnTo>
                  <a:cubicBezTo>
                    <a:pt x="73852" y="6230"/>
                    <a:pt x="73363" y="3588"/>
                    <a:pt x="71601" y="1827"/>
                  </a:cubicBezTo>
                  <a:cubicBezTo>
                    <a:pt x="70422" y="648"/>
                    <a:pt x="68849" y="24"/>
                    <a:pt x="67243" y="24"/>
                  </a:cubicBezTo>
                  <a:cubicBezTo>
                    <a:pt x="66449" y="24"/>
                    <a:pt x="65647" y="176"/>
                    <a:pt x="64881" y="489"/>
                  </a:cubicBezTo>
                  <a:cubicBezTo>
                    <a:pt x="56939" y="3774"/>
                    <a:pt x="48608" y="5434"/>
                    <a:pt x="40212" y="5434"/>
                  </a:cubicBezTo>
                  <a:cubicBezTo>
                    <a:pt x="34436" y="5434"/>
                    <a:pt x="28630" y="4648"/>
                    <a:pt x="22900" y="3066"/>
                  </a:cubicBezTo>
                  <a:cubicBezTo>
                    <a:pt x="15528" y="1011"/>
                    <a:pt x="7797" y="0"/>
                    <a:pt x="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9"/>
            <p:cNvSpPr/>
            <p:nvPr/>
          </p:nvSpPr>
          <p:spPr>
            <a:xfrm>
              <a:off x="1494800" y="3306000"/>
              <a:ext cx="2764550" cy="2151450"/>
            </a:xfrm>
            <a:custGeom>
              <a:avLst/>
              <a:gdLst/>
              <a:ahLst/>
              <a:cxnLst/>
              <a:rect l="l" t="t" r="r" b="b"/>
              <a:pathLst>
                <a:path w="110582" h="86058" extrusionOk="0">
                  <a:moveTo>
                    <a:pt x="55519" y="1"/>
                  </a:moveTo>
                  <a:cubicBezTo>
                    <a:pt x="25183" y="1"/>
                    <a:pt x="490" y="19214"/>
                    <a:pt x="490" y="42831"/>
                  </a:cubicBezTo>
                  <a:cubicBezTo>
                    <a:pt x="490" y="46125"/>
                    <a:pt x="979" y="49551"/>
                    <a:pt x="2055" y="52747"/>
                  </a:cubicBezTo>
                  <a:cubicBezTo>
                    <a:pt x="4502" y="60804"/>
                    <a:pt x="4143" y="69905"/>
                    <a:pt x="979" y="77604"/>
                  </a:cubicBezTo>
                  <a:cubicBezTo>
                    <a:pt x="0" y="79920"/>
                    <a:pt x="490" y="82497"/>
                    <a:pt x="2316" y="84225"/>
                  </a:cubicBezTo>
                  <a:cubicBezTo>
                    <a:pt x="3438" y="85434"/>
                    <a:pt x="5003" y="86057"/>
                    <a:pt x="6567" y="86057"/>
                  </a:cubicBezTo>
                  <a:cubicBezTo>
                    <a:pt x="7366" y="86057"/>
                    <a:pt x="8166" y="85894"/>
                    <a:pt x="8905" y="85563"/>
                  </a:cubicBezTo>
                  <a:cubicBezTo>
                    <a:pt x="14447" y="83307"/>
                    <a:pt x="20209" y="82176"/>
                    <a:pt x="26005" y="82176"/>
                  </a:cubicBezTo>
                  <a:cubicBezTo>
                    <a:pt x="29932" y="82176"/>
                    <a:pt x="33874" y="82695"/>
                    <a:pt x="37774" y="83736"/>
                  </a:cubicBezTo>
                  <a:cubicBezTo>
                    <a:pt x="43548" y="85302"/>
                    <a:pt x="49517" y="86052"/>
                    <a:pt x="55519" y="86052"/>
                  </a:cubicBezTo>
                  <a:cubicBezTo>
                    <a:pt x="85856" y="86052"/>
                    <a:pt x="110582" y="66448"/>
                    <a:pt x="110582" y="42831"/>
                  </a:cubicBezTo>
                  <a:cubicBezTo>
                    <a:pt x="110582" y="19214"/>
                    <a:pt x="85856" y="1"/>
                    <a:pt x="555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9"/>
            <p:cNvSpPr/>
            <p:nvPr/>
          </p:nvSpPr>
          <p:spPr>
            <a:xfrm>
              <a:off x="2882775" y="3306000"/>
              <a:ext cx="1376575" cy="2151325"/>
            </a:xfrm>
            <a:custGeom>
              <a:avLst/>
              <a:gdLst/>
              <a:ahLst/>
              <a:cxnLst/>
              <a:rect l="l" t="t" r="r" b="b"/>
              <a:pathLst>
                <a:path w="55063" h="86053" extrusionOk="0">
                  <a:moveTo>
                    <a:pt x="0" y="1"/>
                  </a:moveTo>
                  <a:lnTo>
                    <a:pt x="0" y="86052"/>
                  </a:lnTo>
                  <a:cubicBezTo>
                    <a:pt x="30337" y="86052"/>
                    <a:pt x="55063" y="66448"/>
                    <a:pt x="55063" y="42831"/>
                  </a:cubicBezTo>
                  <a:cubicBezTo>
                    <a:pt x="55063" y="19214"/>
                    <a:pt x="30337" y="1"/>
                    <a:pt x="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9"/>
            <p:cNvSpPr/>
            <p:nvPr/>
          </p:nvSpPr>
          <p:spPr>
            <a:xfrm>
              <a:off x="2118650" y="4223450"/>
              <a:ext cx="305825" cy="305825"/>
            </a:xfrm>
            <a:custGeom>
              <a:avLst/>
              <a:gdLst/>
              <a:ahLst/>
              <a:cxnLst/>
              <a:rect l="l" t="t" r="r" b="b"/>
              <a:pathLst>
                <a:path w="12233" h="12233" extrusionOk="0">
                  <a:moveTo>
                    <a:pt x="6100" y="0"/>
                  </a:moveTo>
                  <a:cubicBezTo>
                    <a:pt x="2740" y="0"/>
                    <a:pt x="0" y="2740"/>
                    <a:pt x="0" y="6133"/>
                  </a:cubicBezTo>
                  <a:cubicBezTo>
                    <a:pt x="0" y="9493"/>
                    <a:pt x="2740" y="12233"/>
                    <a:pt x="6100" y="12233"/>
                  </a:cubicBezTo>
                  <a:cubicBezTo>
                    <a:pt x="9493" y="12233"/>
                    <a:pt x="12233" y="9493"/>
                    <a:pt x="12233" y="6133"/>
                  </a:cubicBezTo>
                  <a:cubicBezTo>
                    <a:pt x="12233" y="2740"/>
                    <a:pt x="9493" y="0"/>
                    <a:pt x="610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9"/>
            <p:cNvSpPr/>
            <p:nvPr/>
          </p:nvSpPr>
          <p:spPr>
            <a:xfrm>
              <a:off x="2730275" y="4223450"/>
              <a:ext cx="305825" cy="305825"/>
            </a:xfrm>
            <a:custGeom>
              <a:avLst/>
              <a:gdLst/>
              <a:ahLst/>
              <a:cxnLst/>
              <a:rect l="l" t="t" r="r" b="b"/>
              <a:pathLst>
                <a:path w="12233" h="12233" extrusionOk="0">
                  <a:moveTo>
                    <a:pt x="6100" y="0"/>
                  </a:moveTo>
                  <a:cubicBezTo>
                    <a:pt x="2740" y="0"/>
                    <a:pt x="0" y="2740"/>
                    <a:pt x="0" y="6133"/>
                  </a:cubicBezTo>
                  <a:cubicBezTo>
                    <a:pt x="0" y="9493"/>
                    <a:pt x="2740" y="12233"/>
                    <a:pt x="6100" y="12233"/>
                  </a:cubicBezTo>
                  <a:cubicBezTo>
                    <a:pt x="9493" y="12233"/>
                    <a:pt x="12233" y="9493"/>
                    <a:pt x="12233" y="6133"/>
                  </a:cubicBezTo>
                  <a:cubicBezTo>
                    <a:pt x="12233" y="2740"/>
                    <a:pt x="9493" y="0"/>
                    <a:pt x="610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9"/>
            <p:cNvSpPr/>
            <p:nvPr/>
          </p:nvSpPr>
          <p:spPr>
            <a:xfrm>
              <a:off x="3341900" y="4223450"/>
              <a:ext cx="305825" cy="305825"/>
            </a:xfrm>
            <a:custGeom>
              <a:avLst/>
              <a:gdLst/>
              <a:ahLst/>
              <a:cxnLst/>
              <a:rect l="l" t="t" r="r" b="b"/>
              <a:pathLst>
                <a:path w="12233" h="12233" extrusionOk="0">
                  <a:moveTo>
                    <a:pt x="6100" y="0"/>
                  </a:moveTo>
                  <a:cubicBezTo>
                    <a:pt x="2740" y="0"/>
                    <a:pt x="0" y="2740"/>
                    <a:pt x="0" y="6133"/>
                  </a:cubicBezTo>
                  <a:cubicBezTo>
                    <a:pt x="0" y="9493"/>
                    <a:pt x="2740" y="12233"/>
                    <a:pt x="6100" y="12233"/>
                  </a:cubicBezTo>
                  <a:cubicBezTo>
                    <a:pt x="9493" y="12233"/>
                    <a:pt x="12233" y="9493"/>
                    <a:pt x="12233" y="6133"/>
                  </a:cubicBezTo>
                  <a:cubicBezTo>
                    <a:pt x="12233" y="2740"/>
                    <a:pt x="9493" y="0"/>
                    <a:pt x="610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9"/>
            <p:cNvSpPr/>
            <p:nvPr/>
          </p:nvSpPr>
          <p:spPr>
            <a:xfrm>
              <a:off x="2882775" y="4223450"/>
              <a:ext cx="153325" cy="305825"/>
            </a:xfrm>
            <a:custGeom>
              <a:avLst/>
              <a:gdLst/>
              <a:ahLst/>
              <a:cxnLst/>
              <a:rect l="l" t="t" r="r" b="b"/>
              <a:pathLst>
                <a:path w="6133" h="12233" extrusionOk="0">
                  <a:moveTo>
                    <a:pt x="0" y="0"/>
                  </a:moveTo>
                  <a:lnTo>
                    <a:pt x="0" y="12233"/>
                  </a:lnTo>
                  <a:cubicBezTo>
                    <a:pt x="3425" y="12233"/>
                    <a:pt x="6133" y="9558"/>
                    <a:pt x="6133" y="6133"/>
                  </a:cubicBezTo>
                  <a:cubicBezTo>
                    <a:pt x="6133" y="2708"/>
                    <a:pt x="3425" y="0"/>
                    <a:pt x="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9"/>
            <p:cNvSpPr/>
            <p:nvPr/>
          </p:nvSpPr>
          <p:spPr>
            <a:xfrm>
              <a:off x="3800200" y="859525"/>
              <a:ext cx="917450" cy="1834900"/>
            </a:xfrm>
            <a:custGeom>
              <a:avLst/>
              <a:gdLst/>
              <a:ahLst/>
              <a:cxnLst/>
              <a:rect l="l" t="t" r="r" b="b"/>
              <a:pathLst>
                <a:path w="36698" h="73396" extrusionOk="0">
                  <a:moveTo>
                    <a:pt x="18366" y="0"/>
                  </a:moveTo>
                  <a:cubicBezTo>
                    <a:pt x="14973" y="0"/>
                    <a:pt x="12233" y="2740"/>
                    <a:pt x="12233" y="6133"/>
                  </a:cubicBezTo>
                  <a:lnTo>
                    <a:pt x="12233" y="12233"/>
                  </a:lnTo>
                  <a:cubicBezTo>
                    <a:pt x="5481" y="12233"/>
                    <a:pt x="1" y="17746"/>
                    <a:pt x="1" y="24465"/>
                  </a:cubicBezTo>
                  <a:cubicBezTo>
                    <a:pt x="1" y="28314"/>
                    <a:pt x="1827" y="31968"/>
                    <a:pt x="4894" y="34284"/>
                  </a:cubicBezTo>
                  <a:lnTo>
                    <a:pt x="18366" y="44363"/>
                  </a:lnTo>
                  <a:lnTo>
                    <a:pt x="24465" y="48930"/>
                  </a:lnTo>
                  <a:lnTo>
                    <a:pt x="6133" y="48930"/>
                  </a:lnTo>
                  <a:cubicBezTo>
                    <a:pt x="2741" y="48930"/>
                    <a:pt x="1" y="51670"/>
                    <a:pt x="1" y="55063"/>
                  </a:cubicBezTo>
                  <a:cubicBezTo>
                    <a:pt x="1" y="58455"/>
                    <a:pt x="2741" y="61163"/>
                    <a:pt x="6133" y="61163"/>
                  </a:cubicBezTo>
                  <a:lnTo>
                    <a:pt x="12233" y="61163"/>
                  </a:lnTo>
                  <a:lnTo>
                    <a:pt x="12233" y="67295"/>
                  </a:lnTo>
                  <a:cubicBezTo>
                    <a:pt x="12233" y="70688"/>
                    <a:pt x="14973" y="73395"/>
                    <a:pt x="18366" y="73395"/>
                  </a:cubicBezTo>
                  <a:cubicBezTo>
                    <a:pt x="21725" y="73395"/>
                    <a:pt x="24465" y="70688"/>
                    <a:pt x="24465" y="67295"/>
                  </a:cubicBezTo>
                  <a:lnTo>
                    <a:pt x="24465" y="61163"/>
                  </a:lnTo>
                  <a:cubicBezTo>
                    <a:pt x="31218" y="61163"/>
                    <a:pt x="36698" y="55682"/>
                    <a:pt x="36698" y="48930"/>
                  </a:cubicBezTo>
                  <a:cubicBezTo>
                    <a:pt x="36698" y="45114"/>
                    <a:pt x="34871" y="41460"/>
                    <a:pt x="31805" y="39144"/>
                  </a:cubicBezTo>
                  <a:lnTo>
                    <a:pt x="18366" y="29065"/>
                  </a:lnTo>
                  <a:lnTo>
                    <a:pt x="12233" y="24465"/>
                  </a:lnTo>
                  <a:lnTo>
                    <a:pt x="30598" y="24465"/>
                  </a:lnTo>
                  <a:cubicBezTo>
                    <a:pt x="33958" y="24465"/>
                    <a:pt x="36698" y="21758"/>
                    <a:pt x="36698" y="18365"/>
                  </a:cubicBezTo>
                  <a:cubicBezTo>
                    <a:pt x="36698" y="14973"/>
                    <a:pt x="33958" y="12233"/>
                    <a:pt x="30598" y="12233"/>
                  </a:cubicBezTo>
                  <a:lnTo>
                    <a:pt x="24465" y="12233"/>
                  </a:lnTo>
                  <a:lnTo>
                    <a:pt x="24465" y="6133"/>
                  </a:lnTo>
                  <a:cubicBezTo>
                    <a:pt x="24465" y="2740"/>
                    <a:pt x="21725" y="0"/>
                    <a:pt x="1836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9"/>
            <p:cNvSpPr/>
            <p:nvPr/>
          </p:nvSpPr>
          <p:spPr>
            <a:xfrm>
              <a:off x="4259325" y="1586125"/>
              <a:ext cx="458325" cy="1108300"/>
            </a:xfrm>
            <a:custGeom>
              <a:avLst/>
              <a:gdLst/>
              <a:ahLst/>
              <a:cxnLst/>
              <a:rect l="l" t="t" r="r" b="b"/>
              <a:pathLst>
                <a:path w="18333" h="44332" extrusionOk="0">
                  <a:moveTo>
                    <a:pt x="1" y="1"/>
                  </a:moveTo>
                  <a:lnTo>
                    <a:pt x="1" y="15299"/>
                  </a:lnTo>
                  <a:lnTo>
                    <a:pt x="6100" y="19866"/>
                  </a:lnTo>
                  <a:lnTo>
                    <a:pt x="1" y="19866"/>
                  </a:lnTo>
                  <a:lnTo>
                    <a:pt x="1" y="44331"/>
                  </a:lnTo>
                  <a:cubicBezTo>
                    <a:pt x="3360" y="44331"/>
                    <a:pt x="6100" y="41624"/>
                    <a:pt x="6100" y="38231"/>
                  </a:cubicBezTo>
                  <a:lnTo>
                    <a:pt x="6100" y="32099"/>
                  </a:lnTo>
                  <a:cubicBezTo>
                    <a:pt x="12853" y="32099"/>
                    <a:pt x="18333" y="26618"/>
                    <a:pt x="18333" y="19866"/>
                  </a:cubicBezTo>
                  <a:cubicBezTo>
                    <a:pt x="18333" y="16050"/>
                    <a:pt x="16506" y="12396"/>
                    <a:pt x="13440" y="10080"/>
                  </a:cubicBezTo>
                  <a:lnTo>
                    <a:pt x="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9"/>
            <p:cNvSpPr/>
            <p:nvPr/>
          </p:nvSpPr>
          <p:spPr>
            <a:xfrm>
              <a:off x="4259325" y="859525"/>
              <a:ext cx="458325" cy="611650"/>
            </a:xfrm>
            <a:custGeom>
              <a:avLst/>
              <a:gdLst/>
              <a:ahLst/>
              <a:cxnLst/>
              <a:rect l="l" t="t" r="r" b="b"/>
              <a:pathLst>
                <a:path w="18333" h="24466" extrusionOk="0">
                  <a:moveTo>
                    <a:pt x="1" y="0"/>
                  </a:moveTo>
                  <a:lnTo>
                    <a:pt x="1" y="24465"/>
                  </a:lnTo>
                  <a:lnTo>
                    <a:pt x="12233" y="24465"/>
                  </a:lnTo>
                  <a:cubicBezTo>
                    <a:pt x="15593" y="24465"/>
                    <a:pt x="18333" y="21758"/>
                    <a:pt x="18333" y="18365"/>
                  </a:cubicBezTo>
                  <a:cubicBezTo>
                    <a:pt x="18333" y="14973"/>
                    <a:pt x="15593" y="12233"/>
                    <a:pt x="12233" y="12233"/>
                  </a:cubicBezTo>
                  <a:lnTo>
                    <a:pt x="6100" y="12233"/>
                  </a:lnTo>
                  <a:lnTo>
                    <a:pt x="6100" y="6133"/>
                  </a:lnTo>
                  <a:cubicBezTo>
                    <a:pt x="6100" y="2740"/>
                    <a:pt x="3360" y="0"/>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89"/>
                                        </p:tgtEl>
                                        <p:attrNameLst>
                                          <p:attrName>style.visibility</p:attrName>
                                        </p:attrNameLst>
                                      </p:cBhvr>
                                      <p:to>
                                        <p:strVal val="visible"/>
                                      </p:to>
                                    </p:set>
                                    <p:animEffect transition="in" filter="fade">
                                      <p:cBhvr>
                                        <p:cTn id="7" dur="1000"/>
                                        <p:tgtEl>
                                          <p:spTgt spid="1889"/>
                                        </p:tgtEl>
                                      </p:cBhvr>
                                    </p:animEffect>
                                  </p:childTnLst>
                                </p:cTn>
                              </p:par>
                              <p:par>
                                <p:cTn id="8" presetID="2" presetClass="entr" presetSubtype="8" fill="hold" nodeType="withEffect">
                                  <p:stCondLst>
                                    <p:cond delay="0"/>
                                  </p:stCondLst>
                                  <p:childTnLst>
                                    <p:set>
                                      <p:cBhvr>
                                        <p:cTn id="9" dur="1" fill="hold">
                                          <p:stCondLst>
                                            <p:cond delay="0"/>
                                          </p:stCondLst>
                                        </p:cTn>
                                        <p:tgtEl>
                                          <p:spTgt spid="1829"/>
                                        </p:tgtEl>
                                        <p:attrNameLst>
                                          <p:attrName>style.visibility</p:attrName>
                                        </p:attrNameLst>
                                      </p:cBhvr>
                                      <p:to>
                                        <p:strVal val="visible"/>
                                      </p:to>
                                    </p:set>
                                    <p:anim calcmode="lin" valueType="num">
                                      <p:cBhvr additive="base">
                                        <p:cTn id="10" dur="1000"/>
                                        <p:tgtEl>
                                          <p:spTgt spid="1829"/>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1830"/>
                                        </p:tgtEl>
                                        <p:attrNameLst>
                                          <p:attrName>style.visibility</p:attrName>
                                        </p:attrNameLst>
                                      </p:cBhvr>
                                      <p:to>
                                        <p:strVal val="visible"/>
                                      </p:to>
                                    </p:set>
                                    <p:anim calcmode="lin" valueType="num">
                                      <p:cBhvr additive="base">
                                        <p:cTn id="13" dur="1000"/>
                                        <p:tgtEl>
                                          <p:spTgt spid="1830"/>
                                        </p:tgtEl>
                                        <p:attrNameLst>
                                          <p:attrName>ppt_x</p:attrName>
                                        </p:attrNameLst>
                                      </p:cBhvr>
                                      <p:tavLst>
                                        <p:tav tm="0">
                                          <p:val>
                                            <p:strVal val="#ppt_x-1"/>
                                          </p:val>
                                        </p:tav>
                                        <p:tav tm="100000">
                                          <p:val>
                                            <p:strVal val="#ppt_x"/>
                                          </p:val>
                                        </p:tav>
                                      </p:tavLst>
                                    </p:anim>
                                  </p:childTnLst>
                                </p:cTn>
                              </p:par>
                              <p:par>
                                <p:cTn id="14" presetID="23" presetClass="entr" presetSubtype="16" fill="hold" nodeType="withEffect">
                                  <p:stCondLst>
                                    <p:cond delay="0"/>
                                  </p:stCondLst>
                                  <p:childTnLst>
                                    <p:set>
                                      <p:cBhvr>
                                        <p:cTn id="15" dur="1" fill="hold">
                                          <p:stCondLst>
                                            <p:cond delay="0"/>
                                          </p:stCondLst>
                                        </p:cTn>
                                        <p:tgtEl>
                                          <p:spTgt spid="1831"/>
                                        </p:tgtEl>
                                        <p:attrNameLst>
                                          <p:attrName>style.visibility</p:attrName>
                                        </p:attrNameLst>
                                      </p:cBhvr>
                                      <p:to>
                                        <p:strVal val="visible"/>
                                      </p:to>
                                    </p:set>
                                    <p:anim calcmode="lin" valueType="num">
                                      <p:cBhvr additive="base">
                                        <p:cTn id="16" dur="1000"/>
                                        <p:tgtEl>
                                          <p:spTgt spid="1831"/>
                                        </p:tgtEl>
                                        <p:attrNameLst>
                                          <p:attrName>ppt_w</p:attrName>
                                        </p:attrNameLst>
                                      </p:cBhvr>
                                      <p:tavLst>
                                        <p:tav tm="0">
                                          <p:val>
                                            <p:strVal val="0"/>
                                          </p:val>
                                        </p:tav>
                                        <p:tav tm="100000">
                                          <p:val>
                                            <p:strVal val="#ppt_w"/>
                                          </p:val>
                                        </p:tav>
                                      </p:tavLst>
                                    </p:anim>
                                    <p:anim calcmode="lin" valueType="num">
                                      <p:cBhvr additive="base">
                                        <p:cTn id="17" dur="1000"/>
                                        <p:tgtEl>
                                          <p:spTgt spid="1831"/>
                                        </p:tgtEl>
                                        <p:attrNameLst>
                                          <p:attrName>ppt_h</p:attrName>
                                        </p:attrNameLst>
                                      </p:cBhvr>
                                      <p:tavLst>
                                        <p:tav tm="0">
                                          <p:val>
                                            <p:strVal val="0"/>
                                          </p:val>
                                        </p:tav>
                                        <p:tav tm="100000">
                                          <p:val>
                                            <p:strVal val="#ppt_h"/>
                                          </p:val>
                                        </p:tav>
                                      </p:tavLst>
                                    </p:anim>
                                  </p:childTnLst>
                                </p:cTn>
                              </p:par>
                              <p:par>
                                <p:cTn id="18" presetID="23" presetClass="entr" presetSubtype="16" fill="hold" nodeType="withEffect">
                                  <p:stCondLst>
                                    <p:cond delay="0"/>
                                  </p:stCondLst>
                                  <p:childTnLst>
                                    <p:set>
                                      <p:cBhvr>
                                        <p:cTn id="19" dur="1" fill="hold">
                                          <p:stCondLst>
                                            <p:cond delay="0"/>
                                          </p:stCondLst>
                                        </p:cTn>
                                        <p:tgtEl>
                                          <p:spTgt spid="1838"/>
                                        </p:tgtEl>
                                        <p:attrNameLst>
                                          <p:attrName>style.visibility</p:attrName>
                                        </p:attrNameLst>
                                      </p:cBhvr>
                                      <p:to>
                                        <p:strVal val="visible"/>
                                      </p:to>
                                    </p:set>
                                    <p:anim calcmode="lin" valueType="num">
                                      <p:cBhvr additive="base">
                                        <p:cTn id="20" dur="1000"/>
                                        <p:tgtEl>
                                          <p:spTgt spid="1838"/>
                                        </p:tgtEl>
                                        <p:attrNameLst>
                                          <p:attrName>ppt_w</p:attrName>
                                        </p:attrNameLst>
                                      </p:cBhvr>
                                      <p:tavLst>
                                        <p:tav tm="0">
                                          <p:val>
                                            <p:strVal val="0"/>
                                          </p:val>
                                        </p:tav>
                                        <p:tav tm="100000">
                                          <p:val>
                                            <p:strVal val="#ppt_w"/>
                                          </p:val>
                                        </p:tav>
                                      </p:tavLst>
                                    </p:anim>
                                    <p:anim calcmode="lin" valueType="num">
                                      <p:cBhvr additive="base">
                                        <p:cTn id="21" dur="1000"/>
                                        <p:tgtEl>
                                          <p:spTgt spid="183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pic>
        <p:nvPicPr>
          <p:cNvPr id="1905" name="Google Shape;1905;g2cd0069c37a_6_0"/>
          <p:cNvPicPr preferRelativeResize="0"/>
          <p:nvPr/>
        </p:nvPicPr>
        <p:blipFill>
          <a:blip r:embed="rId3">
            <a:alphaModFix/>
          </a:blip>
          <a:stretch>
            <a:fillRect/>
          </a:stretch>
        </p:blipFill>
        <p:spPr>
          <a:xfrm>
            <a:off x="784700" y="0"/>
            <a:ext cx="7715250" cy="5143500"/>
          </a:xfrm>
          <a:prstGeom prst="rect">
            <a:avLst/>
          </a:prstGeom>
          <a:noFill/>
          <a:ln>
            <a:noFill/>
          </a:ln>
        </p:spPr>
      </p:pic>
      <p:sp>
        <p:nvSpPr>
          <p:cNvPr id="1906" name="Google Shape;1906;g2cd0069c37a_6_0"/>
          <p:cNvSpPr txBox="1"/>
          <p:nvPr/>
        </p:nvSpPr>
        <p:spPr>
          <a:xfrm>
            <a:off x="942325" y="2152225"/>
            <a:ext cx="4758000" cy="112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100" b="1">
                <a:solidFill>
                  <a:schemeClr val="dk1"/>
                </a:solidFill>
                <a:latin typeface="Overpass"/>
                <a:ea typeface="Overpass"/>
                <a:cs typeface="Overpass"/>
                <a:sym typeface="Overpass"/>
              </a:rPr>
              <a:t>QUESTIONS</a:t>
            </a:r>
            <a:r>
              <a:rPr lang="en" sz="2600" b="1">
                <a:solidFill>
                  <a:schemeClr val="dk1"/>
                </a:solidFill>
                <a:latin typeface="Overpass"/>
                <a:ea typeface="Overpass"/>
                <a:cs typeface="Overpass"/>
                <a:sym typeface="Overpass"/>
              </a:rPr>
              <a:t> </a:t>
            </a:r>
            <a:endParaRPr sz="2600" b="1">
              <a:solidFill>
                <a:schemeClr val="dk1"/>
              </a:solidFill>
              <a:latin typeface="Overpass"/>
              <a:ea typeface="Overpass"/>
              <a:cs typeface="Overpass"/>
              <a:sym typeface="Overpas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96"/>
        <p:cNvGrpSpPr/>
        <p:nvPr/>
      </p:nvGrpSpPr>
      <p:grpSpPr>
        <a:xfrm>
          <a:off x="0" y="0"/>
          <a:ext cx="0" cy="0"/>
          <a:chOff x="0" y="0"/>
          <a:chExt cx="0" cy="0"/>
        </a:xfrm>
      </p:grpSpPr>
      <p:sp>
        <p:nvSpPr>
          <p:cNvPr id="1097" name="Google Shape;1097;p3"/>
          <p:cNvSpPr txBox="1">
            <a:spLocks noGrp="1"/>
          </p:cNvSpPr>
          <p:nvPr>
            <p:ph type="subTitle" idx="14"/>
          </p:nvPr>
        </p:nvSpPr>
        <p:spPr>
          <a:xfrm>
            <a:off x="1345588" y="1317560"/>
            <a:ext cx="5201675" cy="657794"/>
          </a:xfrm>
          <a:prstGeom prst="rect">
            <a:avLst/>
          </a:prstGeom>
          <a:noFill/>
          <a:ln>
            <a:noFill/>
          </a:ln>
        </p:spPr>
        <p:txBody>
          <a:bodyPr spcFirstLastPara="1" wrap="square" lIns="91425" tIns="91425" rIns="91425" bIns="91425" anchor="ctr" anchorCtr="0">
            <a:noAutofit/>
          </a:bodyPr>
          <a:lstStyle/>
          <a:p>
            <a:pPr marL="457200" lvl="0" indent="-330200" algn="l" rtl="0">
              <a:lnSpc>
                <a:spcPct val="100000"/>
              </a:lnSpc>
              <a:spcBef>
                <a:spcPts val="0"/>
              </a:spcBef>
              <a:spcAft>
                <a:spcPts val="0"/>
              </a:spcAft>
              <a:buSzPts val="1200"/>
              <a:buNone/>
            </a:pPr>
            <a:r>
              <a:rPr lang="en"/>
              <a:t>Overview of different machine learning models considered</a:t>
            </a:r>
            <a:endParaRPr/>
          </a:p>
          <a:p>
            <a:pPr marL="457200" lvl="0" indent="-330200" algn="l" rtl="0">
              <a:lnSpc>
                <a:spcPct val="100000"/>
              </a:lnSpc>
              <a:spcBef>
                <a:spcPts val="0"/>
              </a:spcBef>
              <a:spcAft>
                <a:spcPts val="0"/>
              </a:spcAft>
              <a:buSzPts val="1200"/>
              <a:buNone/>
            </a:pPr>
            <a:r>
              <a:rPr lang="en"/>
              <a:t>Justification for choosing a specific model </a:t>
            </a:r>
            <a:endParaRPr/>
          </a:p>
          <a:p>
            <a:pPr marL="457200" lvl="0" indent="-330200" algn="l" rtl="0">
              <a:lnSpc>
                <a:spcPct val="100000"/>
              </a:lnSpc>
              <a:spcBef>
                <a:spcPts val="0"/>
              </a:spcBef>
              <a:spcAft>
                <a:spcPts val="0"/>
              </a:spcAft>
              <a:buSzPts val="1200"/>
              <a:buNone/>
            </a:pPr>
            <a:r>
              <a:rPr lang="en"/>
              <a:t>Explanation of why the chosen model is suitable for this prediction task</a:t>
            </a:r>
            <a:endParaRPr/>
          </a:p>
        </p:txBody>
      </p:sp>
      <p:sp>
        <p:nvSpPr>
          <p:cNvPr id="1098" name="Google Shape;1098;p3"/>
          <p:cNvSpPr txBox="1">
            <a:spLocks noGrp="1"/>
          </p:cNvSpPr>
          <p:nvPr>
            <p:ph type="subTitle" idx="4"/>
          </p:nvPr>
        </p:nvSpPr>
        <p:spPr>
          <a:xfrm>
            <a:off x="1473462" y="1139201"/>
            <a:ext cx="1766067" cy="24257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a:t>Model Selection </a:t>
            </a:r>
            <a:endParaRPr/>
          </a:p>
        </p:txBody>
      </p:sp>
      <p:sp>
        <p:nvSpPr>
          <p:cNvPr id="1099" name="Google Shape;1099;p3"/>
          <p:cNvSpPr txBox="1">
            <a:spLocks noGrp="1"/>
          </p:cNvSpPr>
          <p:nvPr>
            <p:ph type="title" idx="15"/>
          </p:nvPr>
        </p:nvSpPr>
        <p:spPr>
          <a:xfrm>
            <a:off x="1244928" y="522375"/>
            <a:ext cx="6200700" cy="428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a:solidFill>
                  <a:schemeClr val="lt1"/>
                </a:solidFill>
              </a:rPr>
              <a:t>Table of contents</a:t>
            </a:r>
            <a:endParaRPr>
              <a:solidFill>
                <a:schemeClr val="lt1"/>
              </a:solidFill>
            </a:endParaRPr>
          </a:p>
        </p:txBody>
      </p:sp>
      <p:sp>
        <p:nvSpPr>
          <p:cNvPr id="1100" name="Google Shape;1100;p3"/>
          <p:cNvSpPr txBox="1">
            <a:spLocks noGrp="1"/>
          </p:cNvSpPr>
          <p:nvPr>
            <p:ph type="subTitle" idx="3"/>
          </p:nvPr>
        </p:nvSpPr>
        <p:spPr>
          <a:xfrm>
            <a:off x="5780091" y="303408"/>
            <a:ext cx="1852500" cy="219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1600"/>
              <a:buNone/>
            </a:pPr>
            <a:r>
              <a:rPr lang="en"/>
              <a:t>  </a:t>
            </a:r>
            <a:endParaRPr/>
          </a:p>
        </p:txBody>
      </p:sp>
      <p:sp>
        <p:nvSpPr>
          <p:cNvPr id="1101" name="Google Shape;1101;p3"/>
          <p:cNvSpPr txBox="1">
            <a:spLocks noGrp="1"/>
          </p:cNvSpPr>
          <p:nvPr>
            <p:ph type="subTitle" idx="9"/>
          </p:nvPr>
        </p:nvSpPr>
        <p:spPr>
          <a:xfrm>
            <a:off x="4733228" y="263322"/>
            <a:ext cx="4153800" cy="571500"/>
          </a:xfrm>
          <a:prstGeom prst="rect">
            <a:avLst/>
          </a:prstGeom>
          <a:noFill/>
          <a:ln>
            <a:noFill/>
          </a:ln>
        </p:spPr>
        <p:txBody>
          <a:bodyPr spcFirstLastPara="1" wrap="square" lIns="91425" tIns="91425" rIns="91425" bIns="91425" anchor="ctr" anchorCtr="0">
            <a:noAutofit/>
          </a:bodyPr>
          <a:lstStyle/>
          <a:p>
            <a:pPr marL="457200" lvl="0" indent="-330200" algn="l" rtl="0">
              <a:lnSpc>
                <a:spcPct val="100000"/>
              </a:lnSpc>
              <a:spcBef>
                <a:spcPts val="0"/>
              </a:spcBef>
              <a:spcAft>
                <a:spcPts val="0"/>
              </a:spcAft>
              <a:buSzPts val="1200"/>
              <a:buNone/>
            </a:pPr>
            <a:r>
              <a:rPr lang="en"/>
              <a:t>  </a:t>
            </a:r>
            <a:endParaRPr/>
          </a:p>
        </p:txBody>
      </p:sp>
      <p:sp>
        <p:nvSpPr>
          <p:cNvPr id="1102" name="Google Shape;1102;p3"/>
          <p:cNvSpPr txBox="1">
            <a:spLocks noGrp="1"/>
          </p:cNvSpPr>
          <p:nvPr>
            <p:ph type="subTitle" idx="2"/>
          </p:nvPr>
        </p:nvSpPr>
        <p:spPr>
          <a:xfrm>
            <a:off x="4751806" y="2081558"/>
            <a:ext cx="1774742" cy="30329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b="1"/>
              <a:t>Model Training &amp; Evaluation</a:t>
            </a:r>
            <a:endParaRPr/>
          </a:p>
        </p:txBody>
      </p:sp>
      <p:sp>
        <p:nvSpPr>
          <p:cNvPr id="1103" name="Google Shape;1103;p3"/>
          <p:cNvSpPr txBox="1">
            <a:spLocks noGrp="1"/>
          </p:cNvSpPr>
          <p:nvPr>
            <p:ph type="subTitle" idx="7"/>
          </p:nvPr>
        </p:nvSpPr>
        <p:spPr>
          <a:xfrm>
            <a:off x="4619900" y="2484812"/>
            <a:ext cx="3984000" cy="860100"/>
          </a:xfrm>
          <a:prstGeom prst="rect">
            <a:avLst/>
          </a:prstGeom>
          <a:noFill/>
          <a:ln>
            <a:noFill/>
          </a:ln>
        </p:spPr>
        <p:txBody>
          <a:bodyPr spcFirstLastPara="1" wrap="square" lIns="91425" tIns="91425" rIns="91425" bIns="91425" anchor="ctr" anchorCtr="0">
            <a:noAutofit/>
          </a:bodyPr>
          <a:lstStyle/>
          <a:p>
            <a:pPr marL="457200" lvl="0" indent="-330200" algn="l" rtl="0">
              <a:lnSpc>
                <a:spcPct val="100000"/>
              </a:lnSpc>
              <a:spcBef>
                <a:spcPts val="0"/>
              </a:spcBef>
              <a:spcAft>
                <a:spcPts val="0"/>
              </a:spcAft>
              <a:buSzPts val="1200"/>
              <a:buNone/>
            </a:pPr>
            <a:r>
              <a:rPr lang="en"/>
              <a:t>Description of the training process</a:t>
            </a:r>
            <a:endParaRPr/>
          </a:p>
          <a:p>
            <a:pPr marL="457200" lvl="0" indent="-330200" algn="l" rtl="0">
              <a:lnSpc>
                <a:spcPct val="100000"/>
              </a:lnSpc>
              <a:spcBef>
                <a:spcPts val="0"/>
              </a:spcBef>
              <a:spcAft>
                <a:spcPts val="0"/>
              </a:spcAft>
              <a:buSzPts val="1200"/>
              <a:buNone/>
            </a:pPr>
            <a:r>
              <a:rPr lang="en"/>
              <a:t>Hyperparameters used for training</a:t>
            </a:r>
            <a:endParaRPr/>
          </a:p>
          <a:p>
            <a:pPr marL="457200" lvl="0" indent="-330200" algn="l" rtl="0">
              <a:lnSpc>
                <a:spcPct val="100000"/>
              </a:lnSpc>
              <a:spcBef>
                <a:spcPts val="0"/>
              </a:spcBef>
              <a:spcAft>
                <a:spcPts val="0"/>
              </a:spcAft>
              <a:buSzPts val="1200"/>
              <a:buNone/>
            </a:pPr>
            <a:r>
              <a:rPr lang="en"/>
              <a:t>Evaluation metrics used to assess model performance</a:t>
            </a:r>
            <a:endParaRPr/>
          </a:p>
          <a:p>
            <a:pPr marL="457200" lvl="0" indent="-330200" algn="l" rtl="0">
              <a:spcBef>
                <a:spcPts val="0"/>
              </a:spcBef>
              <a:spcAft>
                <a:spcPts val="0"/>
              </a:spcAft>
              <a:buSzPts val="1200"/>
              <a:buNone/>
            </a:pPr>
            <a:r>
              <a:rPr lang="en"/>
              <a:t>Performance metrics of the trained model on test data</a:t>
            </a:r>
            <a:endParaRPr/>
          </a:p>
        </p:txBody>
      </p:sp>
      <p:sp>
        <p:nvSpPr>
          <p:cNvPr id="1104" name="Google Shape;1104;p3"/>
          <p:cNvSpPr txBox="1">
            <a:spLocks noGrp="1"/>
          </p:cNvSpPr>
          <p:nvPr>
            <p:ph type="subTitle" idx="1"/>
          </p:nvPr>
        </p:nvSpPr>
        <p:spPr>
          <a:xfrm>
            <a:off x="1655056" y="3350414"/>
            <a:ext cx="2358900" cy="288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600"/>
              <a:buNone/>
            </a:pPr>
            <a:r>
              <a:rPr lang="en"/>
              <a:t>Future Improvements</a:t>
            </a:r>
            <a:endParaRPr/>
          </a:p>
        </p:txBody>
      </p:sp>
      <p:sp>
        <p:nvSpPr>
          <p:cNvPr id="1105" name="Google Shape;1105;p3"/>
          <p:cNvSpPr txBox="1">
            <a:spLocks noGrp="1"/>
          </p:cNvSpPr>
          <p:nvPr>
            <p:ph type="subTitle" idx="5"/>
          </p:nvPr>
        </p:nvSpPr>
        <p:spPr>
          <a:xfrm>
            <a:off x="1523156" y="3615762"/>
            <a:ext cx="4380300" cy="571500"/>
          </a:xfrm>
          <a:prstGeom prst="rect">
            <a:avLst/>
          </a:prstGeom>
          <a:noFill/>
          <a:ln>
            <a:noFill/>
          </a:ln>
        </p:spPr>
        <p:txBody>
          <a:bodyPr spcFirstLastPara="1" wrap="square" lIns="91425" tIns="91425" rIns="91425" bIns="91425" anchor="ctr" anchorCtr="0">
            <a:noAutofit/>
          </a:bodyPr>
          <a:lstStyle/>
          <a:p>
            <a:pPr marL="457200" lvl="0" indent="-330200" algn="l" rtl="0">
              <a:lnSpc>
                <a:spcPct val="100000"/>
              </a:lnSpc>
              <a:spcBef>
                <a:spcPts val="0"/>
              </a:spcBef>
              <a:spcAft>
                <a:spcPts val="0"/>
              </a:spcAft>
              <a:buSzPts val="1200"/>
              <a:buNone/>
            </a:pPr>
            <a:r>
              <a:rPr lang="en"/>
              <a:t>Potential enhancements to the model or methodology</a:t>
            </a:r>
            <a:endParaRPr/>
          </a:p>
          <a:p>
            <a:pPr marL="457200" lvl="0" indent="-330200" algn="l" rtl="0">
              <a:lnSpc>
                <a:spcPct val="100000"/>
              </a:lnSpc>
              <a:spcBef>
                <a:spcPts val="0"/>
              </a:spcBef>
              <a:spcAft>
                <a:spcPts val="0"/>
              </a:spcAft>
              <a:buSzPts val="1200"/>
              <a:buNone/>
            </a:pPr>
            <a:r>
              <a:rPr lang="en"/>
              <a:t>Additional features that could improve prediction accuracy</a:t>
            </a:r>
            <a:endParaRPr/>
          </a:p>
          <a:p>
            <a:pPr marL="457200" lvl="0" indent="-330200" algn="l" rtl="0">
              <a:lnSpc>
                <a:spcPct val="100000"/>
              </a:lnSpc>
              <a:spcBef>
                <a:spcPts val="0"/>
              </a:spcBef>
              <a:spcAft>
                <a:spcPts val="0"/>
              </a:spcAft>
              <a:buSzPts val="1200"/>
              <a:buNone/>
            </a:pPr>
            <a:r>
              <a:rPr lang="en"/>
              <a:t>Ways to optimize model performance</a:t>
            </a:r>
            <a:endParaRPr/>
          </a:p>
        </p:txBody>
      </p:sp>
      <p:sp>
        <p:nvSpPr>
          <p:cNvPr id="1106" name="Google Shape;1106;p3"/>
          <p:cNvSpPr txBox="1">
            <a:spLocks noGrp="1"/>
          </p:cNvSpPr>
          <p:nvPr>
            <p:ph type="title"/>
          </p:nvPr>
        </p:nvSpPr>
        <p:spPr>
          <a:xfrm>
            <a:off x="789106" y="3344911"/>
            <a:ext cx="680400" cy="680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7</a:t>
            </a:r>
            <a:endParaRPr/>
          </a:p>
        </p:txBody>
      </p:sp>
      <p:sp>
        <p:nvSpPr>
          <p:cNvPr id="1107" name="Google Shape;1107;p3"/>
          <p:cNvSpPr txBox="1">
            <a:spLocks noGrp="1"/>
          </p:cNvSpPr>
          <p:nvPr>
            <p:ph type="title" idx="6"/>
          </p:nvPr>
        </p:nvSpPr>
        <p:spPr>
          <a:xfrm>
            <a:off x="4039271" y="2164576"/>
            <a:ext cx="680400" cy="680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6</a:t>
            </a:r>
            <a:endParaRPr/>
          </a:p>
        </p:txBody>
      </p:sp>
      <p:sp>
        <p:nvSpPr>
          <p:cNvPr id="1108" name="Google Shape;1108;p3"/>
          <p:cNvSpPr txBox="1">
            <a:spLocks noGrp="1"/>
          </p:cNvSpPr>
          <p:nvPr>
            <p:ph type="title" idx="13"/>
          </p:nvPr>
        </p:nvSpPr>
        <p:spPr>
          <a:xfrm>
            <a:off x="789111" y="1129434"/>
            <a:ext cx="680400" cy="680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000"/>
              <a:buNone/>
            </a:pPr>
            <a:r>
              <a:rPr lang="en"/>
              <a:t>5</a:t>
            </a:r>
            <a:endParaRPr/>
          </a:p>
        </p:txBody>
      </p:sp>
      <p:grpSp>
        <p:nvGrpSpPr>
          <p:cNvPr id="1109" name="Google Shape;1109;p3"/>
          <p:cNvGrpSpPr/>
          <p:nvPr/>
        </p:nvGrpSpPr>
        <p:grpSpPr>
          <a:xfrm>
            <a:off x="7690395" y="108988"/>
            <a:ext cx="1506989" cy="2362051"/>
            <a:chOff x="7247542" y="522375"/>
            <a:chExt cx="1506989" cy="2362051"/>
          </a:xfrm>
        </p:grpSpPr>
        <p:sp>
          <p:nvSpPr>
            <p:cNvPr id="1110" name="Google Shape;1110;p3"/>
            <p:cNvSpPr/>
            <p:nvPr/>
          </p:nvSpPr>
          <p:spPr>
            <a:xfrm rot="1478048">
              <a:off x="7909469" y="2209957"/>
              <a:ext cx="579986" cy="57998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3"/>
            <p:cNvSpPr/>
            <p:nvPr/>
          </p:nvSpPr>
          <p:spPr>
            <a:xfrm rot="1478048">
              <a:off x="7909469" y="2209957"/>
              <a:ext cx="579986" cy="57998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3"/>
            <p:cNvSpPr/>
            <p:nvPr/>
          </p:nvSpPr>
          <p:spPr>
            <a:xfrm rot="1478048">
              <a:off x="7955645" y="2256535"/>
              <a:ext cx="487041" cy="487041"/>
            </a:xfrm>
            <a:custGeom>
              <a:avLst/>
              <a:gdLst/>
              <a:ahLst/>
              <a:cxnLst/>
              <a:rect l="l" t="t" r="r" b="b"/>
              <a:pathLst>
                <a:path w="37928" h="37928" extrusionOk="0">
                  <a:moveTo>
                    <a:pt x="18981" y="0"/>
                  </a:moveTo>
                  <a:cubicBezTo>
                    <a:pt x="8507" y="0"/>
                    <a:pt x="1" y="8473"/>
                    <a:pt x="1" y="18947"/>
                  </a:cubicBezTo>
                  <a:cubicBezTo>
                    <a:pt x="1" y="29421"/>
                    <a:pt x="8507" y="37927"/>
                    <a:pt x="18981" y="37927"/>
                  </a:cubicBezTo>
                  <a:cubicBezTo>
                    <a:pt x="29455" y="37927"/>
                    <a:pt x="37928" y="29421"/>
                    <a:pt x="37928" y="18947"/>
                  </a:cubicBezTo>
                  <a:cubicBezTo>
                    <a:pt x="37928" y="8473"/>
                    <a:pt x="29455" y="0"/>
                    <a:pt x="1898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3"/>
            <p:cNvSpPr/>
            <p:nvPr/>
          </p:nvSpPr>
          <p:spPr>
            <a:xfrm rot="1478048">
              <a:off x="7969981" y="2279630"/>
              <a:ext cx="485757" cy="468486"/>
            </a:xfrm>
            <a:custGeom>
              <a:avLst/>
              <a:gdLst/>
              <a:ahLst/>
              <a:cxnLst/>
              <a:rect l="l" t="t" r="r" b="b"/>
              <a:pathLst>
                <a:path w="37828" h="36483" extrusionOk="0">
                  <a:moveTo>
                    <a:pt x="18891" y="0"/>
                  </a:moveTo>
                  <a:cubicBezTo>
                    <a:pt x="9374" y="0"/>
                    <a:pt x="1371" y="7348"/>
                    <a:pt x="701" y="16957"/>
                  </a:cubicBezTo>
                  <a:cubicBezTo>
                    <a:pt x="1" y="27031"/>
                    <a:pt x="7573" y="35737"/>
                    <a:pt x="17613" y="36438"/>
                  </a:cubicBezTo>
                  <a:cubicBezTo>
                    <a:pt x="18046" y="36468"/>
                    <a:pt x="18477" y="36483"/>
                    <a:pt x="18904" y="36483"/>
                  </a:cubicBezTo>
                  <a:cubicBezTo>
                    <a:pt x="28421" y="36483"/>
                    <a:pt x="36423" y="29135"/>
                    <a:pt x="37094" y="19526"/>
                  </a:cubicBezTo>
                  <a:cubicBezTo>
                    <a:pt x="37828" y="9452"/>
                    <a:pt x="30222" y="746"/>
                    <a:pt x="20182" y="45"/>
                  </a:cubicBezTo>
                  <a:cubicBezTo>
                    <a:pt x="19749" y="15"/>
                    <a:pt x="19318" y="0"/>
                    <a:pt x="18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3"/>
            <p:cNvSpPr/>
            <p:nvPr/>
          </p:nvSpPr>
          <p:spPr>
            <a:xfrm rot="1478048">
              <a:off x="8085006" y="2348610"/>
              <a:ext cx="227032" cy="302552"/>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3"/>
            <p:cNvSpPr/>
            <p:nvPr/>
          </p:nvSpPr>
          <p:spPr>
            <a:xfrm rot="1478048">
              <a:off x="8085006" y="2348610"/>
              <a:ext cx="227032" cy="302552"/>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3"/>
            <p:cNvSpPr/>
            <p:nvPr/>
          </p:nvSpPr>
          <p:spPr>
            <a:xfrm rot="1478138">
              <a:off x="7964922" y="1798316"/>
              <a:ext cx="670426" cy="67042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3"/>
            <p:cNvSpPr/>
            <p:nvPr/>
          </p:nvSpPr>
          <p:spPr>
            <a:xfrm rot="1478138">
              <a:off x="7964922" y="1798316"/>
              <a:ext cx="670426" cy="67042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3"/>
            <p:cNvSpPr/>
            <p:nvPr/>
          </p:nvSpPr>
          <p:spPr>
            <a:xfrm rot="1478138">
              <a:off x="8018301" y="1852158"/>
              <a:ext cx="562988" cy="562988"/>
            </a:xfrm>
            <a:custGeom>
              <a:avLst/>
              <a:gdLst/>
              <a:ahLst/>
              <a:cxnLst/>
              <a:rect l="l" t="t" r="r" b="b"/>
              <a:pathLst>
                <a:path w="37928" h="37928" extrusionOk="0">
                  <a:moveTo>
                    <a:pt x="18981" y="0"/>
                  </a:moveTo>
                  <a:cubicBezTo>
                    <a:pt x="8507" y="0"/>
                    <a:pt x="1" y="8473"/>
                    <a:pt x="1" y="18947"/>
                  </a:cubicBezTo>
                  <a:cubicBezTo>
                    <a:pt x="1" y="29421"/>
                    <a:pt x="8507" y="37927"/>
                    <a:pt x="18981" y="37927"/>
                  </a:cubicBezTo>
                  <a:cubicBezTo>
                    <a:pt x="29455" y="37927"/>
                    <a:pt x="37928" y="29421"/>
                    <a:pt x="37928" y="18947"/>
                  </a:cubicBezTo>
                  <a:cubicBezTo>
                    <a:pt x="37928" y="8473"/>
                    <a:pt x="29455" y="0"/>
                    <a:pt x="1898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3"/>
            <p:cNvSpPr/>
            <p:nvPr/>
          </p:nvSpPr>
          <p:spPr>
            <a:xfrm rot="1478138">
              <a:off x="8034872" y="1878854"/>
              <a:ext cx="561504" cy="541539"/>
            </a:xfrm>
            <a:custGeom>
              <a:avLst/>
              <a:gdLst/>
              <a:ahLst/>
              <a:cxnLst/>
              <a:rect l="l" t="t" r="r" b="b"/>
              <a:pathLst>
                <a:path w="37828" h="36483" extrusionOk="0">
                  <a:moveTo>
                    <a:pt x="18891" y="0"/>
                  </a:moveTo>
                  <a:cubicBezTo>
                    <a:pt x="9374" y="0"/>
                    <a:pt x="1371" y="7348"/>
                    <a:pt x="701" y="16957"/>
                  </a:cubicBezTo>
                  <a:cubicBezTo>
                    <a:pt x="1" y="27031"/>
                    <a:pt x="7573" y="35737"/>
                    <a:pt x="17613" y="36438"/>
                  </a:cubicBezTo>
                  <a:cubicBezTo>
                    <a:pt x="18046" y="36468"/>
                    <a:pt x="18477" y="36483"/>
                    <a:pt x="18904" y="36483"/>
                  </a:cubicBezTo>
                  <a:cubicBezTo>
                    <a:pt x="28421" y="36483"/>
                    <a:pt x="36423" y="29135"/>
                    <a:pt x="37094" y="19526"/>
                  </a:cubicBezTo>
                  <a:cubicBezTo>
                    <a:pt x="37828" y="9452"/>
                    <a:pt x="30222" y="746"/>
                    <a:pt x="20182" y="45"/>
                  </a:cubicBezTo>
                  <a:cubicBezTo>
                    <a:pt x="19749" y="15"/>
                    <a:pt x="19318" y="0"/>
                    <a:pt x="18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3"/>
            <p:cNvSpPr/>
            <p:nvPr/>
          </p:nvSpPr>
          <p:spPr>
            <a:xfrm rot="1478138">
              <a:off x="8167838" y="1958590"/>
              <a:ext cx="262435" cy="349730"/>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3"/>
            <p:cNvSpPr/>
            <p:nvPr/>
          </p:nvSpPr>
          <p:spPr>
            <a:xfrm rot="1478138">
              <a:off x="8167838" y="1958590"/>
              <a:ext cx="262435" cy="349730"/>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3"/>
            <p:cNvSpPr/>
            <p:nvPr/>
          </p:nvSpPr>
          <p:spPr>
            <a:xfrm rot="1478344">
              <a:off x="7835444" y="1304003"/>
              <a:ext cx="790322" cy="790322"/>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3"/>
            <p:cNvSpPr/>
            <p:nvPr/>
          </p:nvSpPr>
          <p:spPr>
            <a:xfrm rot="1478344">
              <a:off x="7835444" y="1304003"/>
              <a:ext cx="790322" cy="790322"/>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3"/>
            <p:cNvSpPr/>
            <p:nvPr/>
          </p:nvSpPr>
          <p:spPr>
            <a:xfrm rot="1478344">
              <a:off x="7898371" y="1367462"/>
              <a:ext cx="663671" cy="663671"/>
            </a:xfrm>
            <a:custGeom>
              <a:avLst/>
              <a:gdLst/>
              <a:ahLst/>
              <a:cxnLst/>
              <a:rect l="l" t="t" r="r" b="b"/>
              <a:pathLst>
                <a:path w="37928" h="37928" extrusionOk="0">
                  <a:moveTo>
                    <a:pt x="18981" y="0"/>
                  </a:moveTo>
                  <a:cubicBezTo>
                    <a:pt x="8507" y="0"/>
                    <a:pt x="1" y="8473"/>
                    <a:pt x="1" y="18947"/>
                  </a:cubicBezTo>
                  <a:cubicBezTo>
                    <a:pt x="1" y="29421"/>
                    <a:pt x="8507" y="37927"/>
                    <a:pt x="18981" y="37927"/>
                  </a:cubicBezTo>
                  <a:cubicBezTo>
                    <a:pt x="29455" y="37927"/>
                    <a:pt x="37928" y="29421"/>
                    <a:pt x="37928" y="18947"/>
                  </a:cubicBezTo>
                  <a:cubicBezTo>
                    <a:pt x="37928" y="8473"/>
                    <a:pt x="29455" y="0"/>
                    <a:pt x="1898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3"/>
            <p:cNvSpPr/>
            <p:nvPr/>
          </p:nvSpPr>
          <p:spPr>
            <a:xfrm rot="1478344">
              <a:off x="7917905" y="1398930"/>
              <a:ext cx="661921" cy="638386"/>
            </a:xfrm>
            <a:custGeom>
              <a:avLst/>
              <a:gdLst/>
              <a:ahLst/>
              <a:cxnLst/>
              <a:rect l="l" t="t" r="r" b="b"/>
              <a:pathLst>
                <a:path w="37828" h="36483" extrusionOk="0">
                  <a:moveTo>
                    <a:pt x="18891" y="0"/>
                  </a:moveTo>
                  <a:cubicBezTo>
                    <a:pt x="9374" y="0"/>
                    <a:pt x="1371" y="7348"/>
                    <a:pt x="701" y="16957"/>
                  </a:cubicBezTo>
                  <a:cubicBezTo>
                    <a:pt x="1" y="27031"/>
                    <a:pt x="7573" y="35737"/>
                    <a:pt x="17613" y="36438"/>
                  </a:cubicBezTo>
                  <a:cubicBezTo>
                    <a:pt x="18046" y="36468"/>
                    <a:pt x="18477" y="36483"/>
                    <a:pt x="18904" y="36483"/>
                  </a:cubicBezTo>
                  <a:cubicBezTo>
                    <a:pt x="28421" y="36483"/>
                    <a:pt x="36423" y="29135"/>
                    <a:pt x="37094" y="19526"/>
                  </a:cubicBezTo>
                  <a:cubicBezTo>
                    <a:pt x="37828" y="9452"/>
                    <a:pt x="30222" y="746"/>
                    <a:pt x="20182" y="45"/>
                  </a:cubicBezTo>
                  <a:cubicBezTo>
                    <a:pt x="19749" y="15"/>
                    <a:pt x="19318" y="0"/>
                    <a:pt x="18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3"/>
            <p:cNvSpPr/>
            <p:nvPr/>
          </p:nvSpPr>
          <p:spPr>
            <a:xfrm rot="1478344">
              <a:off x="8074650" y="1492903"/>
              <a:ext cx="309368" cy="412274"/>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3"/>
            <p:cNvSpPr/>
            <p:nvPr/>
          </p:nvSpPr>
          <p:spPr>
            <a:xfrm rot="1478344">
              <a:off x="8074650" y="1492903"/>
              <a:ext cx="309368" cy="412274"/>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3"/>
            <p:cNvSpPr/>
            <p:nvPr/>
          </p:nvSpPr>
          <p:spPr>
            <a:xfrm rot="-1221573">
              <a:off x="7408688" y="683521"/>
              <a:ext cx="1129116" cy="112911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3"/>
            <p:cNvSpPr/>
            <p:nvPr/>
          </p:nvSpPr>
          <p:spPr>
            <a:xfrm rot="-1221573">
              <a:off x="7408688" y="683521"/>
              <a:ext cx="1129116" cy="1129116"/>
            </a:xfrm>
            <a:custGeom>
              <a:avLst/>
              <a:gdLst/>
              <a:ahLst/>
              <a:cxnLst/>
              <a:rect l="l" t="t" r="r" b="b"/>
              <a:pathLst>
                <a:path w="45166" h="45166" extrusionOk="0">
                  <a:moveTo>
                    <a:pt x="22583" y="0"/>
                  </a:moveTo>
                  <a:cubicBezTo>
                    <a:pt x="10107" y="0"/>
                    <a:pt x="0" y="10107"/>
                    <a:pt x="0" y="22583"/>
                  </a:cubicBezTo>
                  <a:cubicBezTo>
                    <a:pt x="0" y="35059"/>
                    <a:pt x="10107" y="45166"/>
                    <a:pt x="22583" y="45166"/>
                  </a:cubicBezTo>
                  <a:cubicBezTo>
                    <a:pt x="35059" y="45166"/>
                    <a:pt x="45166" y="35059"/>
                    <a:pt x="45166" y="22583"/>
                  </a:cubicBezTo>
                  <a:cubicBezTo>
                    <a:pt x="45166" y="10107"/>
                    <a:pt x="35059" y="0"/>
                    <a:pt x="22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3"/>
            <p:cNvSpPr/>
            <p:nvPr/>
          </p:nvSpPr>
          <p:spPr>
            <a:xfrm rot="-1221573">
              <a:off x="7498914" y="774538"/>
              <a:ext cx="948172" cy="948172"/>
            </a:xfrm>
            <a:custGeom>
              <a:avLst/>
              <a:gdLst/>
              <a:ahLst/>
              <a:cxnLst/>
              <a:rect l="l" t="t" r="r" b="b"/>
              <a:pathLst>
                <a:path w="37928" h="37928" extrusionOk="0">
                  <a:moveTo>
                    <a:pt x="18981" y="0"/>
                  </a:moveTo>
                  <a:cubicBezTo>
                    <a:pt x="8507" y="0"/>
                    <a:pt x="1" y="8473"/>
                    <a:pt x="1" y="18947"/>
                  </a:cubicBezTo>
                  <a:cubicBezTo>
                    <a:pt x="1" y="29421"/>
                    <a:pt x="8507" y="37927"/>
                    <a:pt x="18981" y="37927"/>
                  </a:cubicBezTo>
                  <a:cubicBezTo>
                    <a:pt x="29455" y="37927"/>
                    <a:pt x="37928" y="29421"/>
                    <a:pt x="37928" y="18947"/>
                  </a:cubicBezTo>
                  <a:cubicBezTo>
                    <a:pt x="37928" y="8473"/>
                    <a:pt x="29455" y="0"/>
                    <a:pt x="1898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3"/>
            <p:cNvSpPr/>
            <p:nvPr/>
          </p:nvSpPr>
          <p:spPr>
            <a:xfrm rot="-1221573">
              <a:off x="7538041" y="792770"/>
              <a:ext cx="945672" cy="912048"/>
            </a:xfrm>
            <a:custGeom>
              <a:avLst/>
              <a:gdLst/>
              <a:ahLst/>
              <a:cxnLst/>
              <a:rect l="l" t="t" r="r" b="b"/>
              <a:pathLst>
                <a:path w="37828" h="36483" extrusionOk="0">
                  <a:moveTo>
                    <a:pt x="18891" y="0"/>
                  </a:moveTo>
                  <a:cubicBezTo>
                    <a:pt x="9374" y="0"/>
                    <a:pt x="1371" y="7348"/>
                    <a:pt x="701" y="16957"/>
                  </a:cubicBezTo>
                  <a:cubicBezTo>
                    <a:pt x="1" y="27031"/>
                    <a:pt x="7573" y="35737"/>
                    <a:pt x="17613" y="36438"/>
                  </a:cubicBezTo>
                  <a:cubicBezTo>
                    <a:pt x="18046" y="36468"/>
                    <a:pt x="18477" y="36483"/>
                    <a:pt x="18904" y="36483"/>
                  </a:cubicBezTo>
                  <a:cubicBezTo>
                    <a:pt x="28421" y="36483"/>
                    <a:pt x="36423" y="29135"/>
                    <a:pt x="37094" y="19526"/>
                  </a:cubicBezTo>
                  <a:cubicBezTo>
                    <a:pt x="37828" y="9452"/>
                    <a:pt x="30222" y="746"/>
                    <a:pt x="20182" y="45"/>
                  </a:cubicBezTo>
                  <a:cubicBezTo>
                    <a:pt x="19749" y="15"/>
                    <a:pt x="19318" y="0"/>
                    <a:pt x="18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3"/>
            <p:cNvSpPr/>
            <p:nvPr/>
          </p:nvSpPr>
          <p:spPr>
            <a:xfrm rot="-1221573">
              <a:off x="7750920" y="954749"/>
              <a:ext cx="441987" cy="589008"/>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3"/>
            <p:cNvSpPr/>
            <p:nvPr/>
          </p:nvSpPr>
          <p:spPr>
            <a:xfrm rot="-1221573">
              <a:off x="7750920" y="954749"/>
              <a:ext cx="441987" cy="589008"/>
            </a:xfrm>
            <a:custGeom>
              <a:avLst/>
              <a:gdLst/>
              <a:ahLst/>
              <a:cxnLst/>
              <a:rect l="l" t="t" r="r" b="b"/>
              <a:pathLst>
                <a:path w="17680" h="23561" extrusionOk="0">
                  <a:moveTo>
                    <a:pt x="6542" y="1"/>
                  </a:moveTo>
                  <a:cubicBezTo>
                    <a:pt x="6420" y="1"/>
                    <a:pt x="6296" y="16"/>
                    <a:pt x="6172" y="47"/>
                  </a:cubicBezTo>
                  <a:cubicBezTo>
                    <a:pt x="5338" y="180"/>
                    <a:pt x="4771" y="1047"/>
                    <a:pt x="4971" y="1881"/>
                  </a:cubicBezTo>
                  <a:lnTo>
                    <a:pt x="5805" y="5517"/>
                  </a:lnTo>
                  <a:lnTo>
                    <a:pt x="1335" y="6518"/>
                  </a:lnTo>
                  <a:cubicBezTo>
                    <a:pt x="534" y="6718"/>
                    <a:pt x="1" y="7552"/>
                    <a:pt x="201" y="8353"/>
                  </a:cubicBezTo>
                  <a:lnTo>
                    <a:pt x="1402" y="13490"/>
                  </a:lnTo>
                  <a:cubicBezTo>
                    <a:pt x="1468" y="13890"/>
                    <a:pt x="1702" y="14257"/>
                    <a:pt x="2069" y="14457"/>
                  </a:cubicBezTo>
                  <a:cubicBezTo>
                    <a:pt x="2299" y="14595"/>
                    <a:pt x="2577" y="14670"/>
                    <a:pt x="2859" y="14670"/>
                  </a:cubicBezTo>
                  <a:cubicBezTo>
                    <a:pt x="2985" y="14670"/>
                    <a:pt x="3112" y="14655"/>
                    <a:pt x="3236" y="14624"/>
                  </a:cubicBezTo>
                  <a:lnTo>
                    <a:pt x="13710" y="12222"/>
                  </a:lnTo>
                  <a:lnTo>
                    <a:pt x="14177" y="14357"/>
                  </a:lnTo>
                  <a:lnTo>
                    <a:pt x="3670" y="16792"/>
                  </a:lnTo>
                  <a:cubicBezTo>
                    <a:pt x="3270" y="16859"/>
                    <a:pt x="2936" y="17126"/>
                    <a:pt x="2736" y="17459"/>
                  </a:cubicBezTo>
                  <a:cubicBezTo>
                    <a:pt x="2502" y="17793"/>
                    <a:pt x="2436" y="18226"/>
                    <a:pt x="2536" y="18627"/>
                  </a:cubicBezTo>
                  <a:cubicBezTo>
                    <a:pt x="2710" y="19323"/>
                    <a:pt x="3339" y="19793"/>
                    <a:pt x="4049" y="19793"/>
                  </a:cubicBezTo>
                  <a:cubicBezTo>
                    <a:pt x="4155" y="19793"/>
                    <a:pt x="4262" y="19782"/>
                    <a:pt x="4370" y="19761"/>
                  </a:cubicBezTo>
                  <a:lnTo>
                    <a:pt x="8874" y="18727"/>
                  </a:lnTo>
                  <a:lnTo>
                    <a:pt x="9708" y="22396"/>
                  </a:lnTo>
                  <a:cubicBezTo>
                    <a:pt x="9774" y="22763"/>
                    <a:pt x="10041" y="23130"/>
                    <a:pt x="10375" y="23330"/>
                  </a:cubicBezTo>
                  <a:cubicBezTo>
                    <a:pt x="10635" y="23496"/>
                    <a:pt x="10912" y="23561"/>
                    <a:pt x="11206" y="23561"/>
                  </a:cubicBezTo>
                  <a:cubicBezTo>
                    <a:pt x="11326" y="23561"/>
                    <a:pt x="11449" y="23550"/>
                    <a:pt x="11576" y="23530"/>
                  </a:cubicBezTo>
                  <a:cubicBezTo>
                    <a:pt x="11976" y="23430"/>
                    <a:pt x="12309" y="23197"/>
                    <a:pt x="12543" y="22863"/>
                  </a:cubicBezTo>
                  <a:cubicBezTo>
                    <a:pt x="12743" y="22529"/>
                    <a:pt x="12843" y="22096"/>
                    <a:pt x="12743" y="21696"/>
                  </a:cubicBezTo>
                  <a:lnTo>
                    <a:pt x="11909" y="18093"/>
                  </a:lnTo>
                  <a:lnTo>
                    <a:pt x="16412" y="17025"/>
                  </a:lnTo>
                  <a:cubicBezTo>
                    <a:pt x="16813" y="16925"/>
                    <a:pt x="17180" y="16692"/>
                    <a:pt x="17413" y="16358"/>
                  </a:cubicBezTo>
                  <a:cubicBezTo>
                    <a:pt x="17613" y="15991"/>
                    <a:pt x="17680" y="15591"/>
                    <a:pt x="17580" y="15191"/>
                  </a:cubicBezTo>
                  <a:lnTo>
                    <a:pt x="16412" y="10020"/>
                  </a:lnTo>
                  <a:cubicBezTo>
                    <a:pt x="16312" y="9620"/>
                    <a:pt x="16045" y="9287"/>
                    <a:pt x="15679" y="9086"/>
                  </a:cubicBezTo>
                  <a:cubicBezTo>
                    <a:pt x="15445" y="8923"/>
                    <a:pt x="15162" y="8841"/>
                    <a:pt x="14877" y="8841"/>
                  </a:cubicBezTo>
                  <a:cubicBezTo>
                    <a:pt x="14754" y="8841"/>
                    <a:pt x="14631" y="8856"/>
                    <a:pt x="14511" y="8886"/>
                  </a:cubicBezTo>
                  <a:lnTo>
                    <a:pt x="4037" y="11288"/>
                  </a:lnTo>
                  <a:lnTo>
                    <a:pt x="3603" y="9187"/>
                  </a:lnTo>
                  <a:lnTo>
                    <a:pt x="14111" y="6751"/>
                  </a:lnTo>
                  <a:cubicBezTo>
                    <a:pt x="14945" y="6551"/>
                    <a:pt x="15445" y="5717"/>
                    <a:pt x="15278" y="4883"/>
                  </a:cubicBezTo>
                  <a:cubicBezTo>
                    <a:pt x="15178" y="4483"/>
                    <a:pt x="14945" y="4150"/>
                    <a:pt x="14578" y="3949"/>
                  </a:cubicBezTo>
                  <a:cubicBezTo>
                    <a:pt x="14344" y="3786"/>
                    <a:pt x="14062" y="3704"/>
                    <a:pt x="13776" y="3704"/>
                  </a:cubicBezTo>
                  <a:cubicBezTo>
                    <a:pt x="13653" y="3704"/>
                    <a:pt x="13530" y="3719"/>
                    <a:pt x="13410" y="3749"/>
                  </a:cubicBezTo>
                  <a:lnTo>
                    <a:pt x="8840" y="4817"/>
                  </a:lnTo>
                  <a:lnTo>
                    <a:pt x="8006" y="1181"/>
                  </a:lnTo>
                  <a:cubicBezTo>
                    <a:pt x="7906" y="781"/>
                    <a:pt x="7673" y="447"/>
                    <a:pt x="7306" y="213"/>
                  </a:cubicBezTo>
                  <a:cubicBezTo>
                    <a:pt x="7076" y="75"/>
                    <a:pt x="6813" y="1"/>
                    <a:pt x="654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34" name="Google Shape;1134;p3"/>
          <p:cNvGrpSpPr/>
          <p:nvPr/>
        </p:nvGrpSpPr>
        <p:grpSpPr>
          <a:xfrm>
            <a:off x="978167" y="638618"/>
            <a:ext cx="209290" cy="196210"/>
            <a:chOff x="1190625" y="401200"/>
            <a:chExt cx="5219200" cy="4893025"/>
          </a:xfrm>
        </p:grpSpPr>
        <p:sp>
          <p:nvSpPr>
            <p:cNvPr id="1135" name="Google Shape;1135;p3"/>
            <p:cNvSpPr/>
            <p:nvPr/>
          </p:nvSpPr>
          <p:spPr>
            <a:xfrm>
              <a:off x="3647700" y="4070950"/>
              <a:ext cx="305850" cy="1223275"/>
            </a:xfrm>
            <a:custGeom>
              <a:avLst/>
              <a:gdLst/>
              <a:ahLst/>
              <a:cxnLst/>
              <a:rect l="l" t="t" r="r" b="b"/>
              <a:pathLst>
                <a:path w="12234" h="48931" extrusionOk="0">
                  <a:moveTo>
                    <a:pt x="6101" y="0"/>
                  </a:moveTo>
                  <a:cubicBezTo>
                    <a:pt x="2675" y="0"/>
                    <a:pt x="1" y="2675"/>
                    <a:pt x="1" y="6133"/>
                  </a:cubicBezTo>
                  <a:lnTo>
                    <a:pt x="1" y="42830"/>
                  </a:lnTo>
                  <a:cubicBezTo>
                    <a:pt x="1" y="46223"/>
                    <a:pt x="2675" y="48930"/>
                    <a:pt x="6101" y="48930"/>
                  </a:cubicBezTo>
                  <a:cubicBezTo>
                    <a:pt x="9526" y="48930"/>
                    <a:pt x="12233" y="46223"/>
                    <a:pt x="12233" y="42830"/>
                  </a:cubicBezTo>
                  <a:lnTo>
                    <a:pt x="12233" y="6133"/>
                  </a:lnTo>
                  <a:cubicBezTo>
                    <a:pt x="12233" y="2675"/>
                    <a:pt x="9526" y="0"/>
                    <a:pt x="610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3"/>
            <p:cNvSpPr/>
            <p:nvPr/>
          </p:nvSpPr>
          <p:spPr>
            <a:xfrm>
              <a:off x="3800200" y="4070950"/>
              <a:ext cx="153350" cy="1223275"/>
            </a:xfrm>
            <a:custGeom>
              <a:avLst/>
              <a:gdLst/>
              <a:ahLst/>
              <a:cxnLst/>
              <a:rect l="l" t="t" r="r" b="b"/>
              <a:pathLst>
                <a:path w="6134" h="48931" extrusionOk="0">
                  <a:moveTo>
                    <a:pt x="1" y="0"/>
                  </a:moveTo>
                  <a:lnTo>
                    <a:pt x="1" y="48930"/>
                  </a:lnTo>
                  <a:cubicBezTo>
                    <a:pt x="3426" y="48930"/>
                    <a:pt x="6133" y="46223"/>
                    <a:pt x="6133" y="42830"/>
                  </a:cubicBezTo>
                  <a:lnTo>
                    <a:pt x="6133" y="6133"/>
                  </a:lnTo>
                  <a:cubicBezTo>
                    <a:pt x="6133" y="2675"/>
                    <a:pt x="3426" y="0"/>
                    <a:pt x="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3"/>
            <p:cNvSpPr/>
            <p:nvPr/>
          </p:nvSpPr>
          <p:spPr>
            <a:xfrm>
              <a:off x="1496425" y="1166150"/>
              <a:ext cx="4607575" cy="3210625"/>
            </a:xfrm>
            <a:custGeom>
              <a:avLst/>
              <a:gdLst/>
              <a:ahLst/>
              <a:cxnLst/>
              <a:rect l="l" t="t" r="r" b="b"/>
              <a:pathLst>
                <a:path w="184303" h="128425" extrusionOk="0">
                  <a:moveTo>
                    <a:pt x="0" y="0"/>
                  </a:moveTo>
                  <a:lnTo>
                    <a:pt x="0" y="122325"/>
                  </a:lnTo>
                  <a:cubicBezTo>
                    <a:pt x="0" y="125717"/>
                    <a:pt x="2675" y="128425"/>
                    <a:pt x="6133" y="128425"/>
                  </a:cubicBezTo>
                  <a:lnTo>
                    <a:pt x="178203" y="128425"/>
                  </a:lnTo>
                  <a:cubicBezTo>
                    <a:pt x="181628" y="128425"/>
                    <a:pt x="184303" y="125717"/>
                    <a:pt x="184303" y="122325"/>
                  </a:cubicBezTo>
                  <a:lnTo>
                    <a:pt x="18430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3"/>
            <p:cNvSpPr/>
            <p:nvPr/>
          </p:nvSpPr>
          <p:spPr>
            <a:xfrm>
              <a:off x="3800200" y="1166150"/>
              <a:ext cx="2303800" cy="3210625"/>
            </a:xfrm>
            <a:custGeom>
              <a:avLst/>
              <a:gdLst/>
              <a:ahLst/>
              <a:cxnLst/>
              <a:rect l="l" t="t" r="r" b="b"/>
              <a:pathLst>
                <a:path w="92152" h="128425" extrusionOk="0">
                  <a:moveTo>
                    <a:pt x="1" y="0"/>
                  </a:moveTo>
                  <a:lnTo>
                    <a:pt x="1" y="128425"/>
                  </a:lnTo>
                  <a:lnTo>
                    <a:pt x="86052" y="128425"/>
                  </a:lnTo>
                  <a:cubicBezTo>
                    <a:pt x="89477" y="128425"/>
                    <a:pt x="92152" y="125717"/>
                    <a:pt x="92152" y="122325"/>
                  </a:cubicBezTo>
                  <a:lnTo>
                    <a:pt x="9215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3"/>
            <p:cNvSpPr/>
            <p:nvPr/>
          </p:nvSpPr>
          <p:spPr>
            <a:xfrm>
              <a:off x="3341900" y="401200"/>
              <a:ext cx="917450" cy="917475"/>
            </a:xfrm>
            <a:custGeom>
              <a:avLst/>
              <a:gdLst/>
              <a:ahLst/>
              <a:cxnLst/>
              <a:rect l="l" t="t" r="r" b="b"/>
              <a:pathLst>
                <a:path w="36698" h="36699" extrusionOk="0">
                  <a:moveTo>
                    <a:pt x="18333" y="12233"/>
                  </a:moveTo>
                  <a:cubicBezTo>
                    <a:pt x="21758" y="12233"/>
                    <a:pt x="24465" y="14908"/>
                    <a:pt x="24465" y="18366"/>
                  </a:cubicBezTo>
                  <a:cubicBezTo>
                    <a:pt x="24465" y="21758"/>
                    <a:pt x="21758" y="24466"/>
                    <a:pt x="18333" y="24466"/>
                  </a:cubicBezTo>
                  <a:cubicBezTo>
                    <a:pt x="14907" y="24466"/>
                    <a:pt x="12233" y="21758"/>
                    <a:pt x="12233" y="18366"/>
                  </a:cubicBezTo>
                  <a:cubicBezTo>
                    <a:pt x="12233" y="14908"/>
                    <a:pt x="14907" y="12233"/>
                    <a:pt x="18333" y="12233"/>
                  </a:cubicBezTo>
                  <a:close/>
                  <a:moveTo>
                    <a:pt x="18333" y="1"/>
                  </a:moveTo>
                  <a:cubicBezTo>
                    <a:pt x="8188" y="1"/>
                    <a:pt x="0" y="8189"/>
                    <a:pt x="0" y="18366"/>
                  </a:cubicBezTo>
                  <a:cubicBezTo>
                    <a:pt x="0" y="28511"/>
                    <a:pt x="8188" y="36698"/>
                    <a:pt x="18333" y="36698"/>
                  </a:cubicBezTo>
                  <a:cubicBezTo>
                    <a:pt x="28477" y="36698"/>
                    <a:pt x="36698" y="28511"/>
                    <a:pt x="36698" y="18366"/>
                  </a:cubicBezTo>
                  <a:cubicBezTo>
                    <a:pt x="36698" y="8189"/>
                    <a:pt x="28477" y="1"/>
                    <a:pt x="1833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3"/>
            <p:cNvSpPr/>
            <p:nvPr/>
          </p:nvSpPr>
          <p:spPr>
            <a:xfrm>
              <a:off x="3800200" y="401200"/>
              <a:ext cx="459150" cy="917475"/>
            </a:xfrm>
            <a:custGeom>
              <a:avLst/>
              <a:gdLst/>
              <a:ahLst/>
              <a:cxnLst/>
              <a:rect l="l" t="t" r="r" b="b"/>
              <a:pathLst>
                <a:path w="18366" h="36699" extrusionOk="0">
                  <a:moveTo>
                    <a:pt x="1" y="1"/>
                  </a:moveTo>
                  <a:lnTo>
                    <a:pt x="1" y="12233"/>
                  </a:lnTo>
                  <a:cubicBezTo>
                    <a:pt x="3426" y="12233"/>
                    <a:pt x="6133" y="14908"/>
                    <a:pt x="6133" y="18366"/>
                  </a:cubicBezTo>
                  <a:cubicBezTo>
                    <a:pt x="6133" y="21758"/>
                    <a:pt x="3426" y="24466"/>
                    <a:pt x="1" y="24466"/>
                  </a:cubicBezTo>
                  <a:lnTo>
                    <a:pt x="1" y="36698"/>
                  </a:lnTo>
                  <a:cubicBezTo>
                    <a:pt x="10145" y="36698"/>
                    <a:pt x="18366" y="28511"/>
                    <a:pt x="18366" y="18366"/>
                  </a:cubicBezTo>
                  <a:cubicBezTo>
                    <a:pt x="18366" y="8189"/>
                    <a:pt x="10145" y="1"/>
                    <a:pt x="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3"/>
            <p:cNvSpPr/>
            <p:nvPr/>
          </p:nvSpPr>
          <p:spPr>
            <a:xfrm>
              <a:off x="2192850" y="2326000"/>
              <a:ext cx="768225" cy="737625"/>
            </a:xfrm>
            <a:custGeom>
              <a:avLst/>
              <a:gdLst/>
              <a:ahLst/>
              <a:cxnLst/>
              <a:rect l="l" t="t" r="r" b="b"/>
              <a:pathLst>
                <a:path w="30729" h="29505" extrusionOk="0">
                  <a:moveTo>
                    <a:pt x="6716" y="0"/>
                  </a:moveTo>
                  <a:cubicBezTo>
                    <a:pt x="5155" y="0"/>
                    <a:pt x="3589" y="595"/>
                    <a:pt x="2382" y="1786"/>
                  </a:cubicBezTo>
                  <a:cubicBezTo>
                    <a:pt x="1" y="4167"/>
                    <a:pt x="1" y="8049"/>
                    <a:pt x="2382" y="10430"/>
                  </a:cubicBezTo>
                  <a:lnTo>
                    <a:pt x="6721" y="14736"/>
                  </a:lnTo>
                  <a:lnTo>
                    <a:pt x="2382" y="19074"/>
                  </a:lnTo>
                  <a:cubicBezTo>
                    <a:pt x="1" y="21456"/>
                    <a:pt x="1" y="25337"/>
                    <a:pt x="2382" y="27719"/>
                  </a:cubicBezTo>
                  <a:cubicBezTo>
                    <a:pt x="3589" y="28909"/>
                    <a:pt x="5155" y="29505"/>
                    <a:pt x="6716" y="29505"/>
                  </a:cubicBezTo>
                  <a:cubicBezTo>
                    <a:pt x="8278" y="29505"/>
                    <a:pt x="9836" y="28909"/>
                    <a:pt x="11026" y="27719"/>
                  </a:cubicBezTo>
                  <a:lnTo>
                    <a:pt x="15365" y="23413"/>
                  </a:lnTo>
                  <a:lnTo>
                    <a:pt x="19703" y="27719"/>
                  </a:lnTo>
                  <a:cubicBezTo>
                    <a:pt x="20894" y="28909"/>
                    <a:pt x="22451" y="29505"/>
                    <a:pt x="24013" y="29505"/>
                  </a:cubicBezTo>
                  <a:cubicBezTo>
                    <a:pt x="25575" y="29505"/>
                    <a:pt x="27141" y="28909"/>
                    <a:pt x="28347" y="27719"/>
                  </a:cubicBezTo>
                  <a:cubicBezTo>
                    <a:pt x="30729" y="25337"/>
                    <a:pt x="30729" y="21456"/>
                    <a:pt x="28347" y="19074"/>
                  </a:cubicBezTo>
                  <a:lnTo>
                    <a:pt x="24009" y="14736"/>
                  </a:lnTo>
                  <a:lnTo>
                    <a:pt x="28347" y="10430"/>
                  </a:lnTo>
                  <a:cubicBezTo>
                    <a:pt x="30729" y="8049"/>
                    <a:pt x="30729" y="4167"/>
                    <a:pt x="28347" y="1786"/>
                  </a:cubicBezTo>
                  <a:cubicBezTo>
                    <a:pt x="27141" y="595"/>
                    <a:pt x="25575" y="0"/>
                    <a:pt x="24013" y="0"/>
                  </a:cubicBezTo>
                  <a:cubicBezTo>
                    <a:pt x="22451" y="0"/>
                    <a:pt x="20894" y="595"/>
                    <a:pt x="19703" y="1786"/>
                  </a:cubicBezTo>
                  <a:lnTo>
                    <a:pt x="15365" y="6092"/>
                  </a:lnTo>
                  <a:lnTo>
                    <a:pt x="11026" y="1786"/>
                  </a:lnTo>
                  <a:cubicBezTo>
                    <a:pt x="9836" y="595"/>
                    <a:pt x="8278" y="0"/>
                    <a:pt x="67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3"/>
            <p:cNvSpPr/>
            <p:nvPr/>
          </p:nvSpPr>
          <p:spPr>
            <a:xfrm>
              <a:off x="3721925" y="2326000"/>
              <a:ext cx="768200" cy="737625"/>
            </a:xfrm>
            <a:custGeom>
              <a:avLst/>
              <a:gdLst/>
              <a:ahLst/>
              <a:cxnLst/>
              <a:rect l="l" t="t" r="r" b="b"/>
              <a:pathLst>
                <a:path w="30728" h="29505" extrusionOk="0">
                  <a:moveTo>
                    <a:pt x="6716" y="0"/>
                  </a:moveTo>
                  <a:cubicBezTo>
                    <a:pt x="5154" y="0"/>
                    <a:pt x="3588" y="595"/>
                    <a:pt x="2381" y="1786"/>
                  </a:cubicBezTo>
                  <a:cubicBezTo>
                    <a:pt x="0" y="4167"/>
                    <a:pt x="0" y="8049"/>
                    <a:pt x="2381" y="10430"/>
                  </a:cubicBezTo>
                  <a:lnTo>
                    <a:pt x="6720" y="14769"/>
                  </a:lnTo>
                  <a:lnTo>
                    <a:pt x="2381" y="19074"/>
                  </a:lnTo>
                  <a:cubicBezTo>
                    <a:pt x="0" y="21456"/>
                    <a:pt x="0" y="25337"/>
                    <a:pt x="2381" y="27719"/>
                  </a:cubicBezTo>
                  <a:cubicBezTo>
                    <a:pt x="3588" y="28909"/>
                    <a:pt x="5154" y="29505"/>
                    <a:pt x="6716" y="29505"/>
                  </a:cubicBezTo>
                  <a:cubicBezTo>
                    <a:pt x="8277" y="29505"/>
                    <a:pt x="9835" y="28909"/>
                    <a:pt x="11026" y="27719"/>
                  </a:cubicBezTo>
                  <a:lnTo>
                    <a:pt x="15364" y="23413"/>
                  </a:lnTo>
                  <a:lnTo>
                    <a:pt x="19702" y="27719"/>
                  </a:lnTo>
                  <a:cubicBezTo>
                    <a:pt x="20893" y="28909"/>
                    <a:pt x="22451" y="29505"/>
                    <a:pt x="24012" y="29505"/>
                  </a:cubicBezTo>
                  <a:cubicBezTo>
                    <a:pt x="25574" y="29505"/>
                    <a:pt x="27140" y="28909"/>
                    <a:pt x="28347" y="27719"/>
                  </a:cubicBezTo>
                  <a:cubicBezTo>
                    <a:pt x="30728" y="25337"/>
                    <a:pt x="30728" y="21456"/>
                    <a:pt x="28347" y="19074"/>
                  </a:cubicBezTo>
                  <a:lnTo>
                    <a:pt x="24008" y="14769"/>
                  </a:lnTo>
                  <a:lnTo>
                    <a:pt x="28347" y="10430"/>
                  </a:lnTo>
                  <a:cubicBezTo>
                    <a:pt x="30728" y="8049"/>
                    <a:pt x="30728" y="4167"/>
                    <a:pt x="28347" y="1786"/>
                  </a:cubicBezTo>
                  <a:cubicBezTo>
                    <a:pt x="27140" y="595"/>
                    <a:pt x="25574" y="0"/>
                    <a:pt x="24012" y="0"/>
                  </a:cubicBezTo>
                  <a:cubicBezTo>
                    <a:pt x="22451" y="0"/>
                    <a:pt x="20893" y="595"/>
                    <a:pt x="19702" y="1786"/>
                  </a:cubicBezTo>
                  <a:lnTo>
                    <a:pt x="15364" y="6092"/>
                  </a:lnTo>
                  <a:lnTo>
                    <a:pt x="11026" y="1786"/>
                  </a:lnTo>
                  <a:cubicBezTo>
                    <a:pt x="9835" y="595"/>
                    <a:pt x="8277" y="0"/>
                    <a:pt x="671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3"/>
            <p:cNvSpPr/>
            <p:nvPr/>
          </p:nvSpPr>
          <p:spPr>
            <a:xfrm>
              <a:off x="1190625" y="1012825"/>
              <a:ext cx="5219200" cy="305850"/>
            </a:xfrm>
            <a:custGeom>
              <a:avLst/>
              <a:gdLst/>
              <a:ahLst/>
              <a:cxnLst/>
              <a:rect l="l" t="t" r="r" b="b"/>
              <a:pathLst>
                <a:path w="208768" h="12234" extrusionOk="0">
                  <a:moveTo>
                    <a:pt x="6133" y="1"/>
                  </a:moveTo>
                  <a:cubicBezTo>
                    <a:pt x="2675" y="1"/>
                    <a:pt x="0" y="2676"/>
                    <a:pt x="0" y="6133"/>
                  </a:cubicBezTo>
                  <a:cubicBezTo>
                    <a:pt x="0" y="9526"/>
                    <a:pt x="2675" y="12233"/>
                    <a:pt x="6133" y="12233"/>
                  </a:cubicBezTo>
                  <a:lnTo>
                    <a:pt x="202667" y="12233"/>
                  </a:lnTo>
                  <a:cubicBezTo>
                    <a:pt x="206092" y="12233"/>
                    <a:pt x="208767" y="9526"/>
                    <a:pt x="208767" y="6133"/>
                  </a:cubicBezTo>
                  <a:cubicBezTo>
                    <a:pt x="208767" y="2676"/>
                    <a:pt x="206092" y="1"/>
                    <a:pt x="20266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3"/>
            <p:cNvSpPr/>
            <p:nvPr/>
          </p:nvSpPr>
          <p:spPr>
            <a:xfrm>
              <a:off x="3800200" y="1012825"/>
              <a:ext cx="2609625" cy="305850"/>
            </a:xfrm>
            <a:custGeom>
              <a:avLst/>
              <a:gdLst/>
              <a:ahLst/>
              <a:cxnLst/>
              <a:rect l="l" t="t" r="r" b="b"/>
              <a:pathLst>
                <a:path w="104385" h="12234" extrusionOk="0">
                  <a:moveTo>
                    <a:pt x="1" y="1"/>
                  </a:moveTo>
                  <a:lnTo>
                    <a:pt x="1" y="12233"/>
                  </a:lnTo>
                  <a:lnTo>
                    <a:pt x="98284" y="12233"/>
                  </a:lnTo>
                  <a:cubicBezTo>
                    <a:pt x="101709" y="12233"/>
                    <a:pt x="104384" y="9526"/>
                    <a:pt x="104384" y="6133"/>
                  </a:cubicBezTo>
                  <a:cubicBezTo>
                    <a:pt x="104384" y="2676"/>
                    <a:pt x="101709" y="1"/>
                    <a:pt x="9828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3"/>
            <p:cNvSpPr/>
            <p:nvPr/>
          </p:nvSpPr>
          <p:spPr>
            <a:xfrm>
              <a:off x="2118650" y="1624250"/>
              <a:ext cx="3378625" cy="2140900"/>
            </a:xfrm>
            <a:custGeom>
              <a:avLst/>
              <a:gdLst/>
              <a:ahLst/>
              <a:cxnLst/>
              <a:rect l="l" t="t" r="r" b="b"/>
              <a:pathLst>
                <a:path w="135145" h="85636" extrusionOk="0">
                  <a:moveTo>
                    <a:pt x="116192" y="1"/>
                  </a:moveTo>
                  <a:cubicBezTo>
                    <a:pt x="114635" y="1"/>
                    <a:pt x="113077" y="612"/>
                    <a:pt x="111919" y="1835"/>
                  </a:cubicBezTo>
                  <a:lnTo>
                    <a:pt x="99687" y="14068"/>
                  </a:lnTo>
                  <a:cubicBezTo>
                    <a:pt x="97240" y="16384"/>
                    <a:pt x="97240" y="20298"/>
                    <a:pt x="99687" y="22647"/>
                  </a:cubicBezTo>
                  <a:cubicBezTo>
                    <a:pt x="100845" y="23870"/>
                    <a:pt x="102402" y="24482"/>
                    <a:pt x="103960" y="24482"/>
                  </a:cubicBezTo>
                  <a:cubicBezTo>
                    <a:pt x="105518" y="24482"/>
                    <a:pt x="107075" y="23870"/>
                    <a:pt x="108233" y="22647"/>
                  </a:cubicBezTo>
                  <a:lnTo>
                    <a:pt x="110092" y="20918"/>
                  </a:lnTo>
                  <a:lnTo>
                    <a:pt x="110092" y="55071"/>
                  </a:lnTo>
                  <a:cubicBezTo>
                    <a:pt x="110092" y="65216"/>
                    <a:pt x="101872" y="73403"/>
                    <a:pt x="91727" y="73403"/>
                  </a:cubicBezTo>
                  <a:lnTo>
                    <a:pt x="55030" y="73403"/>
                  </a:lnTo>
                  <a:lnTo>
                    <a:pt x="55030" y="30606"/>
                  </a:lnTo>
                  <a:cubicBezTo>
                    <a:pt x="55030" y="13709"/>
                    <a:pt x="41330" y="9"/>
                    <a:pt x="24465" y="9"/>
                  </a:cubicBezTo>
                  <a:lnTo>
                    <a:pt x="6100" y="9"/>
                  </a:lnTo>
                  <a:cubicBezTo>
                    <a:pt x="2675" y="9"/>
                    <a:pt x="0" y="2684"/>
                    <a:pt x="0" y="6141"/>
                  </a:cubicBezTo>
                  <a:cubicBezTo>
                    <a:pt x="0" y="9534"/>
                    <a:pt x="2675" y="12241"/>
                    <a:pt x="6100" y="12241"/>
                  </a:cubicBezTo>
                  <a:lnTo>
                    <a:pt x="24465" y="12241"/>
                  </a:lnTo>
                  <a:cubicBezTo>
                    <a:pt x="34610" y="12241"/>
                    <a:pt x="42798" y="20429"/>
                    <a:pt x="42798" y="30606"/>
                  </a:cubicBezTo>
                  <a:lnTo>
                    <a:pt x="42798" y="73403"/>
                  </a:lnTo>
                  <a:lnTo>
                    <a:pt x="6100" y="73403"/>
                  </a:lnTo>
                  <a:cubicBezTo>
                    <a:pt x="2675" y="73403"/>
                    <a:pt x="0" y="76078"/>
                    <a:pt x="0" y="79536"/>
                  </a:cubicBezTo>
                  <a:cubicBezTo>
                    <a:pt x="0" y="82928"/>
                    <a:pt x="2675" y="85636"/>
                    <a:pt x="6100" y="85636"/>
                  </a:cubicBezTo>
                  <a:lnTo>
                    <a:pt x="91727" y="85636"/>
                  </a:lnTo>
                  <a:cubicBezTo>
                    <a:pt x="108592" y="85636"/>
                    <a:pt x="122292" y="71936"/>
                    <a:pt x="122292" y="55071"/>
                  </a:cubicBezTo>
                  <a:lnTo>
                    <a:pt x="122292" y="20918"/>
                  </a:lnTo>
                  <a:lnTo>
                    <a:pt x="124152" y="22647"/>
                  </a:lnTo>
                  <a:cubicBezTo>
                    <a:pt x="125310" y="23870"/>
                    <a:pt x="126867" y="24482"/>
                    <a:pt x="128425" y="24482"/>
                  </a:cubicBezTo>
                  <a:cubicBezTo>
                    <a:pt x="129982" y="24482"/>
                    <a:pt x="131540" y="23870"/>
                    <a:pt x="132698" y="22647"/>
                  </a:cubicBezTo>
                  <a:cubicBezTo>
                    <a:pt x="135145" y="20298"/>
                    <a:pt x="135145" y="16384"/>
                    <a:pt x="132698" y="14068"/>
                  </a:cubicBezTo>
                  <a:lnTo>
                    <a:pt x="120466" y="1835"/>
                  </a:lnTo>
                  <a:cubicBezTo>
                    <a:pt x="119308" y="612"/>
                    <a:pt x="117750" y="1"/>
                    <a:pt x="11619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3"/>
            <p:cNvSpPr/>
            <p:nvPr/>
          </p:nvSpPr>
          <p:spPr>
            <a:xfrm>
              <a:off x="3800200" y="1624250"/>
              <a:ext cx="1697075" cy="2140900"/>
            </a:xfrm>
            <a:custGeom>
              <a:avLst/>
              <a:gdLst/>
              <a:ahLst/>
              <a:cxnLst/>
              <a:rect l="l" t="t" r="r" b="b"/>
              <a:pathLst>
                <a:path w="67883" h="85636" extrusionOk="0">
                  <a:moveTo>
                    <a:pt x="48930" y="1"/>
                  </a:moveTo>
                  <a:cubicBezTo>
                    <a:pt x="47373" y="1"/>
                    <a:pt x="45815" y="612"/>
                    <a:pt x="44657" y="1835"/>
                  </a:cubicBezTo>
                  <a:lnTo>
                    <a:pt x="32425" y="14068"/>
                  </a:lnTo>
                  <a:cubicBezTo>
                    <a:pt x="29978" y="16384"/>
                    <a:pt x="29978" y="20298"/>
                    <a:pt x="32425" y="22647"/>
                  </a:cubicBezTo>
                  <a:cubicBezTo>
                    <a:pt x="33583" y="23870"/>
                    <a:pt x="35140" y="24482"/>
                    <a:pt x="36698" y="24482"/>
                  </a:cubicBezTo>
                  <a:cubicBezTo>
                    <a:pt x="38256" y="24482"/>
                    <a:pt x="39813" y="23870"/>
                    <a:pt x="40971" y="22647"/>
                  </a:cubicBezTo>
                  <a:lnTo>
                    <a:pt x="42798" y="20918"/>
                  </a:lnTo>
                  <a:lnTo>
                    <a:pt x="42798" y="55071"/>
                  </a:lnTo>
                  <a:cubicBezTo>
                    <a:pt x="42798" y="65216"/>
                    <a:pt x="34610" y="73403"/>
                    <a:pt x="24465" y="73403"/>
                  </a:cubicBezTo>
                  <a:lnTo>
                    <a:pt x="1" y="73403"/>
                  </a:lnTo>
                  <a:lnTo>
                    <a:pt x="1" y="85636"/>
                  </a:lnTo>
                  <a:lnTo>
                    <a:pt x="24465" y="85636"/>
                  </a:lnTo>
                  <a:cubicBezTo>
                    <a:pt x="41330" y="85636"/>
                    <a:pt x="55030" y="71936"/>
                    <a:pt x="55030" y="55071"/>
                  </a:cubicBezTo>
                  <a:lnTo>
                    <a:pt x="55030" y="20918"/>
                  </a:lnTo>
                  <a:lnTo>
                    <a:pt x="56890" y="22647"/>
                  </a:lnTo>
                  <a:cubicBezTo>
                    <a:pt x="58048" y="23870"/>
                    <a:pt x="59605" y="24482"/>
                    <a:pt x="61163" y="24482"/>
                  </a:cubicBezTo>
                  <a:cubicBezTo>
                    <a:pt x="62720" y="24482"/>
                    <a:pt x="64278" y="23870"/>
                    <a:pt x="65436" y="22647"/>
                  </a:cubicBezTo>
                  <a:cubicBezTo>
                    <a:pt x="67883" y="20298"/>
                    <a:pt x="67883" y="16384"/>
                    <a:pt x="65436" y="14068"/>
                  </a:cubicBezTo>
                  <a:lnTo>
                    <a:pt x="53204" y="1835"/>
                  </a:lnTo>
                  <a:cubicBezTo>
                    <a:pt x="52046" y="612"/>
                    <a:pt x="50488" y="1"/>
                    <a:pt x="4893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3"/>
            <p:cNvSpPr/>
            <p:nvPr/>
          </p:nvSpPr>
          <p:spPr>
            <a:xfrm>
              <a:off x="3341900" y="4988375"/>
              <a:ext cx="917450" cy="305850"/>
            </a:xfrm>
            <a:custGeom>
              <a:avLst/>
              <a:gdLst/>
              <a:ahLst/>
              <a:cxnLst/>
              <a:rect l="l" t="t" r="r" b="b"/>
              <a:pathLst>
                <a:path w="36698" h="12234" extrusionOk="0">
                  <a:moveTo>
                    <a:pt x="6100" y="1"/>
                  </a:moveTo>
                  <a:cubicBezTo>
                    <a:pt x="2675" y="1"/>
                    <a:pt x="0" y="2676"/>
                    <a:pt x="0" y="6133"/>
                  </a:cubicBezTo>
                  <a:cubicBezTo>
                    <a:pt x="0" y="9526"/>
                    <a:pt x="2675" y="12233"/>
                    <a:pt x="6100" y="12233"/>
                  </a:cubicBezTo>
                  <a:lnTo>
                    <a:pt x="30565" y="12233"/>
                  </a:lnTo>
                  <a:cubicBezTo>
                    <a:pt x="33990" y="12233"/>
                    <a:pt x="36698" y="9526"/>
                    <a:pt x="36698" y="6133"/>
                  </a:cubicBezTo>
                  <a:cubicBezTo>
                    <a:pt x="36698" y="2676"/>
                    <a:pt x="33990" y="1"/>
                    <a:pt x="3056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3"/>
            <p:cNvSpPr/>
            <p:nvPr/>
          </p:nvSpPr>
          <p:spPr>
            <a:xfrm>
              <a:off x="3800200" y="4988375"/>
              <a:ext cx="459150" cy="305850"/>
            </a:xfrm>
            <a:custGeom>
              <a:avLst/>
              <a:gdLst/>
              <a:ahLst/>
              <a:cxnLst/>
              <a:rect l="l" t="t" r="r" b="b"/>
              <a:pathLst>
                <a:path w="18366" h="12234" extrusionOk="0">
                  <a:moveTo>
                    <a:pt x="1" y="1"/>
                  </a:moveTo>
                  <a:lnTo>
                    <a:pt x="1" y="12233"/>
                  </a:lnTo>
                  <a:lnTo>
                    <a:pt x="12233" y="12233"/>
                  </a:lnTo>
                  <a:cubicBezTo>
                    <a:pt x="15658" y="12233"/>
                    <a:pt x="18366" y="9526"/>
                    <a:pt x="18366" y="6133"/>
                  </a:cubicBezTo>
                  <a:cubicBezTo>
                    <a:pt x="18366" y="2676"/>
                    <a:pt x="15658" y="1"/>
                    <a:pt x="12233"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49" name="Google Shape;1149;p3"/>
          <p:cNvSpPr txBox="1"/>
          <p:nvPr/>
        </p:nvSpPr>
        <p:spPr>
          <a:xfrm>
            <a:off x="4039277" y="4364830"/>
            <a:ext cx="680400" cy="6804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2000"/>
              <a:buFont typeface="Rubik"/>
              <a:buNone/>
            </a:pPr>
            <a:r>
              <a:rPr lang="en" sz="2000" b="1">
                <a:solidFill>
                  <a:schemeClr val="lt1"/>
                </a:solidFill>
                <a:latin typeface="Rubik"/>
                <a:ea typeface="Rubik"/>
                <a:cs typeface="Rubik"/>
                <a:sym typeface="Rubik"/>
              </a:rPr>
              <a:t>8</a:t>
            </a:r>
            <a:endParaRPr/>
          </a:p>
        </p:txBody>
      </p:sp>
      <p:sp>
        <p:nvSpPr>
          <p:cNvPr id="1150" name="Google Shape;1150;p3"/>
          <p:cNvSpPr txBox="1"/>
          <p:nvPr/>
        </p:nvSpPr>
        <p:spPr>
          <a:xfrm>
            <a:off x="4709291" y="4380396"/>
            <a:ext cx="2358900" cy="324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600"/>
              <a:buFont typeface="Overpass Black"/>
              <a:buNone/>
            </a:pPr>
            <a:r>
              <a:rPr lang="en" sz="1600" b="0" i="0" u="none" strike="noStrike" cap="none">
                <a:solidFill>
                  <a:schemeClr val="lt1"/>
                </a:solidFill>
                <a:latin typeface="Overpass Black"/>
                <a:ea typeface="Overpass Black"/>
                <a:cs typeface="Overpass Black"/>
                <a:sym typeface="Overpass Black"/>
              </a:rPr>
              <a:t>Conclusion/Questions</a:t>
            </a:r>
            <a:endParaRPr/>
          </a:p>
        </p:txBody>
      </p:sp>
      <p:sp>
        <p:nvSpPr>
          <p:cNvPr id="1151" name="Google Shape;1151;p3"/>
          <p:cNvSpPr txBox="1"/>
          <p:nvPr/>
        </p:nvSpPr>
        <p:spPr>
          <a:xfrm>
            <a:off x="4587578" y="4584575"/>
            <a:ext cx="2038800" cy="324600"/>
          </a:xfrm>
          <a:prstGeom prst="rect">
            <a:avLst/>
          </a:prstGeom>
          <a:noFill/>
          <a:ln>
            <a:noFill/>
          </a:ln>
        </p:spPr>
        <p:txBody>
          <a:bodyPr spcFirstLastPara="1" wrap="square" lIns="91425" tIns="91425" rIns="91425" bIns="91425" anchor="ctr" anchorCtr="0">
            <a:noAutofit/>
          </a:bodyPr>
          <a:lstStyle/>
          <a:p>
            <a:pPr marL="457200" marR="0" lvl="0" indent="-330200" algn="l" rtl="0">
              <a:lnSpc>
                <a:spcPct val="100000"/>
              </a:lnSpc>
              <a:spcBef>
                <a:spcPts val="0"/>
              </a:spcBef>
              <a:spcAft>
                <a:spcPts val="0"/>
              </a:spcAft>
              <a:buClr>
                <a:schemeClr val="dk1"/>
              </a:buClr>
              <a:buSzPts val="1200"/>
              <a:buFont typeface="Overpass"/>
              <a:buNone/>
            </a:pPr>
            <a:r>
              <a:rPr lang="en" sz="1200" b="0" i="0" u="none" strike="noStrike" cap="none">
                <a:solidFill>
                  <a:schemeClr val="lt1"/>
                </a:solidFill>
                <a:latin typeface="Overpass"/>
                <a:ea typeface="Overpass"/>
                <a:cs typeface="Overpass"/>
                <a:sym typeface="Overpass"/>
              </a:rPr>
              <a:t>Summary of key findings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97"/>
                                        </p:tgtEl>
                                        <p:attrNameLst>
                                          <p:attrName>style.visibility</p:attrName>
                                        </p:attrNameLst>
                                      </p:cBhvr>
                                      <p:to>
                                        <p:strVal val="visible"/>
                                      </p:to>
                                    </p:set>
                                    <p:animEffect transition="in" filter="fade">
                                      <p:cBhvr>
                                        <p:cTn id="7" dur="1000"/>
                                        <p:tgtEl>
                                          <p:spTgt spid="1097"/>
                                        </p:tgtEl>
                                      </p:cBhvr>
                                    </p:animEffect>
                                  </p:childTnLst>
                                </p:cTn>
                              </p:par>
                              <p:par>
                                <p:cTn id="8" presetID="10" presetClass="entr" presetSubtype="0" fill="hold" nodeType="withEffect">
                                  <p:stCondLst>
                                    <p:cond delay="0"/>
                                  </p:stCondLst>
                                  <p:childTnLst>
                                    <p:set>
                                      <p:cBhvr>
                                        <p:cTn id="9" dur="1" fill="hold">
                                          <p:stCondLst>
                                            <p:cond delay="0"/>
                                          </p:stCondLst>
                                        </p:cTn>
                                        <p:tgtEl>
                                          <p:spTgt spid="1098"/>
                                        </p:tgtEl>
                                        <p:attrNameLst>
                                          <p:attrName>style.visibility</p:attrName>
                                        </p:attrNameLst>
                                      </p:cBhvr>
                                      <p:to>
                                        <p:strVal val="visible"/>
                                      </p:to>
                                    </p:set>
                                    <p:animEffect transition="in" filter="fade">
                                      <p:cBhvr>
                                        <p:cTn id="10" dur="1000"/>
                                        <p:tgtEl>
                                          <p:spTgt spid="1098"/>
                                        </p:tgtEl>
                                      </p:cBhvr>
                                    </p:animEffect>
                                  </p:childTnLst>
                                </p:cTn>
                              </p:par>
                              <p:par>
                                <p:cTn id="11" presetID="10" presetClass="entr" presetSubtype="0" fill="hold" nodeType="withEffect">
                                  <p:stCondLst>
                                    <p:cond delay="0"/>
                                  </p:stCondLst>
                                  <p:childTnLst>
                                    <p:set>
                                      <p:cBhvr>
                                        <p:cTn id="12" dur="1" fill="hold">
                                          <p:stCondLst>
                                            <p:cond delay="0"/>
                                          </p:stCondLst>
                                        </p:cTn>
                                        <p:tgtEl>
                                          <p:spTgt spid="1100"/>
                                        </p:tgtEl>
                                        <p:attrNameLst>
                                          <p:attrName>style.visibility</p:attrName>
                                        </p:attrNameLst>
                                      </p:cBhvr>
                                      <p:to>
                                        <p:strVal val="visible"/>
                                      </p:to>
                                    </p:set>
                                    <p:animEffect transition="in" filter="fade">
                                      <p:cBhvr>
                                        <p:cTn id="13" dur="1000"/>
                                        <p:tgtEl>
                                          <p:spTgt spid="1100"/>
                                        </p:tgtEl>
                                      </p:cBhvr>
                                    </p:animEffect>
                                  </p:childTnLst>
                                </p:cTn>
                              </p:par>
                              <p:par>
                                <p:cTn id="14" presetID="10" presetClass="entr" presetSubtype="0" fill="hold" nodeType="withEffect">
                                  <p:stCondLst>
                                    <p:cond delay="0"/>
                                  </p:stCondLst>
                                  <p:childTnLst>
                                    <p:set>
                                      <p:cBhvr>
                                        <p:cTn id="15" dur="1" fill="hold">
                                          <p:stCondLst>
                                            <p:cond delay="0"/>
                                          </p:stCondLst>
                                        </p:cTn>
                                        <p:tgtEl>
                                          <p:spTgt spid="1101"/>
                                        </p:tgtEl>
                                        <p:attrNameLst>
                                          <p:attrName>style.visibility</p:attrName>
                                        </p:attrNameLst>
                                      </p:cBhvr>
                                      <p:to>
                                        <p:strVal val="visible"/>
                                      </p:to>
                                    </p:set>
                                    <p:animEffect transition="in" filter="fade">
                                      <p:cBhvr>
                                        <p:cTn id="16" dur="1000"/>
                                        <p:tgtEl>
                                          <p:spTgt spid="1101"/>
                                        </p:tgtEl>
                                      </p:cBhvr>
                                    </p:animEffect>
                                  </p:childTnLst>
                                </p:cTn>
                              </p:par>
                              <p:par>
                                <p:cTn id="17" presetID="10" presetClass="entr" presetSubtype="0" fill="hold" nodeType="withEffect">
                                  <p:stCondLst>
                                    <p:cond delay="0"/>
                                  </p:stCondLst>
                                  <p:childTnLst>
                                    <p:set>
                                      <p:cBhvr>
                                        <p:cTn id="18" dur="1" fill="hold">
                                          <p:stCondLst>
                                            <p:cond delay="0"/>
                                          </p:stCondLst>
                                        </p:cTn>
                                        <p:tgtEl>
                                          <p:spTgt spid="1102"/>
                                        </p:tgtEl>
                                        <p:attrNameLst>
                                          <p:attrName>style.visibility</p:attrName>
                                        </p:attrNameLst>
                                      </p:cBhvr>
                                      <p:to>
                                        <p:strVal val="visible"/>
                                      </p:to>
                                    </p:set>
                                    <p:animEffect transition="in" filter="fade">
                                      <p:cBhvr>
                                        <p:cTn id="19" dur="1000"/>
                                        <p:tgtEl>
                                          <p:spTgt spid="1102"/>
                                        </p:tgtEl>
                                      </p:cBhvr>
                                    </p:animEffect>
                                  </p:childTnLst>
                                </p:cTn>
                              </p:par>
                              <p:par>
                                <p:cTn id="20" presetID="10" presetClass="entr" presetSubtype="0" fill="hold" nodeType="withEffect">
                                  <p:stCondLst>
                                    <p:cond delay="0"/>
                                  </p:stCondLst>
                                  <p:childTnLst>
                                    <p:set>
                                      <p:cBhvr>
                                        <p:cTn id="21" dur="1" fill="hold">
                                          <p:stCondLst>
                                            <p:cond delay="0"/>
                                          </p:stCondLst>
                                        </p:cTn>
                                        <p:tgtEl>
                                          <p:spTgt spid="1103"/>
                                        </p:tgtEl>
                                        <p:attrNameLst>
                                          <p:attrName>style.visibility</p:attrName>
                                        </p:attrNameLst>
                                      </p:cBhvr>
                                      <p:to>
                                        <p:strVal val="visible"/>
                                      </p:to>
                                    </p:set>
                                    <p:animEffect transition="in" filter="fade">
                                      <p:cBhvr>
                                        <p:cTn id="22" dur="1000"/>
                                        <p:tgtEl>
                                          <p:spTgt spid="1103"/>
                                        </p:tgtEl>
                                      </p:cBhvr>
                                    </p:animEffect>
                                  </p:childTnLst>
                                </p:cTn>
                              </p:par>
                              <p:par>
                                <p:cTn id="23" presetID="10" presetClass="entr" presetSubtype="0" fill="hold" nodeType="withEffect">
                                  <p:stCondLst>
                                    <p:cond delay="0"/>
                                  </p:stCondLst>
                                  <p:childTnLst>
                                    <p:set>
                                      <p:cBhvr>
                                        <p:cTn id="24" dur="1" fill="hold">
                                          <p:stCondLst>
                                            <p:cond delay="0"/>
                                          </p:stCondLst>
                                        </p:cTn>
                                        <p:tgtEl>
                                          <p:spTgt spid="1104"/>
                                        </p:tgtEl>
                                        <p:attrNameLst>
                                          <p:attrName>style.visibility</p:attrName>
                                        </p:attrNameLst>
                                      </p:cBhvr>
                                      <p:to>
                                        <p:strVal val="visible"/>
                                      </p:to>
                                    </p:set>
                                    <p:animEffect transition="in" filter="fade">
                                      <p:cBhvr>
                                        <p:cTn id="25" dur="1000"/>
                                        <p:tgtEl>
                                          <p:spTgt spid="1104"/>
                                        </p:tgtEl>
                                      </p:cBhvr>
                                    </p:animEffect>
                                  </p:childTnLst>
                                </p:cTn>
                              </p:par>
                              <p:par>
                                <p:cTn id="26" presetID="10" presetClass="entr" presetSubtype="0" fill="hold" nodeType="withEffect">
                                  <p:stCondLst>
                                    <p:cond delay="0"/>
                                  </p:stCondLst>
                                  <p:childTnLst>
                                    <p:set>
                                      <p:cBhvr>
                                        <p:cTn id="27" dur="1" fill="hold">
                                          <p:stCondLst>
                                            <p:cond delay="0"/>
                                          </p:stCondLst>
                                        </p:cTn>
                                        <p:tgtEl>
                                          <p:spTgt spid="1105"/>
                                        </p:tgtEl>
                                        <p:attrNameLst>
                                          <p:attrName>style.visibility</p:attrName>
                                        </p:attrNameLst>
                                      </p:cBhvr>
                                      <p:to>
                                        <p:strVal val="visible"/>
                                      </p:to>
                                    </p:set>
                                    <p:animEffect transition="in" filter="fade">
                                      <p:cBhvr>
                                        <p:cTn id="28" dur="1000"/>
                                        <p:tgtEl>
                                          <p:spTgt spid="1105"/>
                                        </p:tgtEl>
                                      </p:cBhvr>
                                    </p:animEffect>
                                  </p:childTnLst>
                                </p:cTn>
                              </p:par>
                              <p:par>
                                <p:cTn id="29" presetID="10" presetClass="entr" presetSubtype="0" fill="hold" nodeType="withEffect">
                                  <p:stCondLst>
                                    <p:cond delay="0"/>
                                  </p:stCondLst>
                                  <p:childTnLst>
                                    <p:set>
                                      <p:cBhvr>
                                        <p:cTn id="30" dur="1" fill="hold">
                                          <p:stCondLst>
                                            <p:cond delay="0"/>
                                          </p:stCondLst>
                                        </p:cTn>
                                        <p:tgtEl>
                                          <p:spTgt spid="1106"/>
                                        </p:tgtEl>
                                        <p:attrNameLst>
                                          <p:attrName>style.visibility</p:attrName>
                                        </p:attrNameLst>
                                      </p:cBhvr>
                                      <p:to>
                                        <p:strVal val="visible"/>
                                      </p:to>
                                    </p:set>
                                    <p:animEffect transition="in" filter="fade">
                                      <p:cBhvr>
                                        <p:cTn id="31" dur="1000"/>
                                        <p:tgtEl>
                                          <p:spTgt spid="1106"/>
                                        </p:tgtEl>
                                      </p:cBhvr>
                                    </p:animEffect>
                                  </p:childTnLst>
                                </p:cTn>
                              </p:par>
                              <p:par>
                                <p:cTn id="32" presetID="10" presetClass="entr" presetSubtype="0" fill="hold" nodeType="withEffect">
                                  <p:stCondLst>
                                    <p:cond delay="0"/>
                                  </p:stCondLst>
                                  <p:childTnLst>
                                    <p:set>
                                      <p:cBhvr>
                                        <p:cTn id="33" dur="1" fill="hold">
                                          <p:stCondLst>
                                            <p:cond delay="0"/>
                                          </p:stCondLst>
                                        </p:cTn>
                                        <p:tgtEl>
                                          <p:spTgt spid="1107"/>
                                        </p:tgtEl>
                                        <p:attrNameLst>
                                          <p:attrName>style.visibility</p:attrName>
                                        </p:attrNameLst>
                                      </p:cBhvr>
                                      <p:to>
                                        <p:strVal val="visible"/>
                                      </p:to>
                                    </p:set>
                                    <p:animEffect transition="in" filter="fade">
                                      <p:cBhvr>
                                        <p:cTn id="34" dur="1000"/>
                                        <p:tgtEl>
                                          <p:spTgt spid="1107"/>
                                        </p:tgtEl>
                                      </p:cBhvr>
                                    </p:animEffect>
                                  </p:childTnLst>
                                </p:cTn>
                              </p:par>
                              <p:par>
                                <p:cTn id="35" presetID="10" presetClass="entr" presetSubtype="0" fill="hold" nodeType="withEffect">
                                  <p:stCondLst>
                                    <p:cond delay="0"/>
                                  </p:stCondLst>
                                  <p:childTnLst>
                                    <p:set>
                                      <p:cBhvr>
                                        <p:cTn id="36" dur="1" fill="hold">
                                          <p:stCondLst>
                                            <p:cond delay="0"/>
                                          </p:stCondLst>
                                        </p:cTn>
                                        <p:tgtEl>
                                          <p:spTgt spid="1108"/>
                                        </p:tgtEl>
                                        <p:attrNameLst>
                                          <p:attrName>style.visibility</p:attrName>
                                        </p:attrNameLst>
                                      </p:cBhvr>
                                      <p:to>
                                        <p:strVal val="visible"/>
                                      </p:to>
                                    </p:set>
                                    <p:animEffect transition="in" filter="fade">
                                      <p:cBhvr>
                                        <p:cTn id="37" dur="1000"/>
                                        <p:tgtEl>
                                          <p:spTgt spid="1108"/>
                                        </p:tgtEl>
                                      </p:cBhvr>
                                    </p:animEffect>
                                  </p:childTnLst>
                                </p:cTn>
                              </p:par>
                              <p:par>
                                <p:cTn id="38" presetID="23" presetClass="entr" presetSubtype="16" fill="hold" nodeType="withEffect">
                                  <p:stCondLst>
                                    <p:cond delay="0"/>
                                  </p:stCondLst>
                                  <p:childTnLst>
                                    <p:set>
                                      <p:cBhvr>
                                        <p:cTn id="39" dur="1" fill="hold">
                                          <p:stCondLst>
                                            <p:cond delay="0"/>
                                          </p:stCondLst>
                                        </p:cTn>
                                        <p:tgtEl>
                                          <p:spTgt spid="1109"/>
                                        </p:tgtEl>
                                        <p:attrNameLst>
                                          <p:attrName>style.visibility</p:attrName>
                                        </p:attrNameLst>
                                      </p:cBhvr>
                                      <p:to>
                                        <p:strVal val="visible"/>
                                      </p:to>
                                    </p:set>
                                    <p:anim calcmode="lin" valueType="num">
                                      <p:cBhvr additive="base">
                                        <p:cTn id="40" dur="1000"/>
                                        <p:tgtEl>
                                          <p:spTgt spid="1109"/>
                                        </p:tgtEl>
                                        <p:attrNameLst>
                                          <p:attrName>ppt_w</p:attrName>
                                        </p:attrNameLst>
                                      </p:cBhvr>
                                      <p:tavLst>
                                        <p:tav tm="0">
                                          <p:val>
                                            <p:strVal val="0"/>
                                          </p:val>
                                        </p:tav>
                                        <p:tav tm="100000">
                                          <p:val>
                                            <p:strVal val="#ppt_w"/>
                                          </p:val>
                                        </p:tav>
                                      </p:tavLst>
                                    </p:anim>
                                    <p:anim calcmode="lin" valueType="num">
                                      <p:cBhvr additive="base">
                                        <p:cTn id="41" dur="1000"/>
                                        <p:tgtEl>
                                          <p:spTgt spid="1109"/>
                                        </p:tgtEl>
                                        <p:attrNameLst>
                                          <p:attrName>ppt_h</p:attrName>
                                        </p:attrNameLst>
                                      </p:cBhvr>
                                      <p:tavLst>
                                        <p:tav tm="0">
                                          <p:val>
                                            <p:strVal val="0"/>
                                          </p:val>
                                        </p:tav>
                                        <p:tav tm="100000">
                                          <p:val>
                                            <p:strVal val="#ppt_h"/>
                                          </p:val>
                                        </p:tav>
                                      </p:tavLst>
                                    </p:anim>
                                  </p:childTnLst>
                                </p:cTn>
                              </p:par>
                              <p:par>
                                <p:cTn id="42" presetID="10" presetClass="entr" presetSubtype="0" fill="hold" nodeType="withEffect">
                                  <p:stCondLst>
                                    <p:cond delay="0"/>
                                  </p:stCondLst>
                                  <p:childTnLst>
                                    <p:set>
                                      <p:cBhvr>
                                        <p:cTn id="43" dur="1" fill="hold">
                                          <p:stCondLst>
                                            <p:cond delay="0"/>
                                          </p:stCondLst>
                                        </p:cTn>
                                        <p:tgtEl>
                                          <p:spTgt spid="1134"/>
                                        </p:tgtEl>
                                        <p:attrNameLst>
                                          <p:attrName>style.visibility</p:attrName>
                                        </p:attrNameLst>
                                      </p:cBhvr>
                                      <p:to>
                                        <p:strVal val="visible"/>
                                      </p:to>
                                    </p:set>
                                    <p:animEffect transition="in" filter="fade">
                                      <p:cBhvr>
                                        <p:cTn id="44" dur="1000"/>
                                        <p:tgtEl>
                                          <p:spTgt spid="1134"/>
                                        </p:tgtEl>
                                      </p:cBhvr>
                                    </p:animEffect>
                                  </p:childTnLst>
                                </p:cTn>
                              </p:par>
                              <p:par>
                                <p:cTn id="45" presetID="2" presetClass="entr" presetSubtype="8" fill="hold" nodeType="withEffect">
                                  <p:stCondLst>
                                    <p:cond delay="0"/>
                                  </p:stCondLst>
                                  <p:childTnLst>
                                    <p:set>
                                      <p:cBhvr>
                                        <p:cTn id="46" dur="1" fill="hold">
                                          <p:stCondLst>
                                            <p:cond delay="0"/>
                                          </p:stCondLst>
                                        </p:cTn>
                                        <p:tgtEl>
                                          <p:spTgt spid="1099"/>
                                        </p:tgtEl>
                                        <p:attrNameLst>
                                          <p:attrName>style.visibility</p:attrName>
                                        </p:attrNameLst>
                                      </p:cBhvr>
                                      <p:to>
                                        <p:strVal val="visible"/>
                                      </p:to>
                                    </p:set>
                                    <p:anim calcmode="lin" valueType="num">
                                      <p:cBhvr additive="base">
                                        <p:cTn id="47" dur="1000"/>
                                        <p:tgtEl>
                                          <p:spTgt spid="1099"/>
                                        </p:tgtEl>
                                        <p:attrNameLst>
                                          <p:attrName>ppt_x</p:attrName>
                                        </p:attrNameLst>
                                      </p:cBhvr>
                                      <p:tavLst>
                                        <p:tav tm="0">
                                          <p:val>
                                            <p:strVal val="#ppt_x-1"/>
                                          </p:val>
                                        </p:tav>
                                        <p:tav tm="100000">
                                          <p:val>
                                            <p:strVal val="#ppt_x"/>
                                          </p:val>
                                        </p:tav>
                                      </p:tavLst>
                                    </p:anim>
                                  </p:childTnLst>
                                </p:cTn>
                              </p:par>
                              <p:par>
                                <p:cTn id="48" presetID="10" presetClass="entr" presetSubtype="0" fill="hold" nodeType="withEffect">
                                  <p:stCondLst>
                                    <p:cond delay="0"/>
                                  </p:stCondLst>
                                  <p:childTnLst>
                                    <p:set>
                                      <p:cBhvr>
                                        <p:cTn id="49" dur="1" fill="hold">
                                          <p:stCondLst>
                                            <p:cond delay="0"/>
                                          </p:stCondLst>
                                        </p:cTn>
                                        <p:tgtEl>
                                          <p:spTgt spid="1149"/>
                                        </p:tgtEl>
                                        <p:attrNameLst>
                                          <p:attrName>style.visibility</p:attrName>
                                        </p:attrNameLst>
                                      </p:cBhvr>
                                      <p:to>
                                        <p:strVal val="visible"/>
                                      </p:to>
                                    </p:set>
                                    <p:animEffect transition="in" filter="fade">
                                      <p:cBhvr>
                                        <p:cTn id="50" dur="1000"/>
                                        <p:tgtEl>
                                          <p:spTgt spid="1149"/>
                                        </p:tgtEl>
                                      </p:cBhvr>
                                    </p:animEffect>
                                  </p:childTnLst>
                                </p:cTn>
                              </p:par>
                              <p:par>
                                <p:cTn id="51" presetID="10" presetClass="entr" presetSubtype="0" fill="hold" nodeType="withEffect">
                                  <p:stCondLst>
                                    <p:cond delay="0"/>
                                  </p:stCondLst>
                                  <p:childTnLst>
                                    <p:set>
                                      <p:cBhvr>
                                        <p:cTn id="52" dur="1" fill="hold">
                                          <p:stCondLst>
                                            <p:cond delay="0"/>
                                          </p:stCondLst>
                                        </p:cTn>
                                        <p:tgtEl>
                                          <p:spTgt spid="1150"/>
                                        </p:tgtEl>
                                        <p:attrNameLst>
                                          <p:attrName>style.visibility</p:attrName>
                                        </p:attrNameLst>
                                      </p:cBhvr>
                                      <p:to>
                                        <p:strVal val="visible"/>
                                      </p:to>
                                    </p:set>
                                    <p:animEffect transition="in" filter="fade">
                                      <p:cBhvr>
                                        <p:cTn id="53" dur="1000"/>
                                        <p:tgtEl>
                                          <p:spTgt spid="1150"/>
                                        </p:tgtEl>
                                      </p:cBhvr>
                                    </p:animEffect>
                                  </p:childTnLst>
                                </p:cTn>
                              </p:par>
                              <p:par>
                                <p:cTn id="54" presetID="10" presetClass="entr" presetSubtype="0" fill="hold" nodeType="withEffect">
                                  <p:stCondLst>
                                    <p:cond delay="0"/>
                                  </p:stCondLst>
                                  <p:childTnLst>
                                    <p:set>
                                      <p:cBhvr>
                                        <p:cTn id="55" dur="1" fill="hold">
                                          <p:stCondLst>
                                            <p:cond delay="0"/>
                                          </p:stCondLst>
                                        </p:cTn>
                                        <p:tgtEl>
                                          <p:spTgt spid="1151"/>
                                        </p:tgtEl>
                                        <p:attrNameLst>
                                          <p:attrName>style.visibility</p:attrName>
                                        </p:attrNameLst>
                                      </p:cBhvr>
                                      <p:to>
                                        <p:strVal val="visible"/>
                                      </p:to>
                                    </p:set>
                                    <p:animEffect transition="in" filter="fade">
                                      <p:cBhvr>
                                        <p:cTn id="56" dur="1000"/>
                                        <p:tgtEl>
                                          <p:spTgt spid="1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4"/>
          <p:cNvSpPr txBox="1">
            <a:spLocks noGrp="1"/>
          </p:cNvSpPr>
          <p:nvPr>
            <p:ph type="title"/>
          </p:nvPr>
        </p:nvSpPr>
        <p:spPr>
          <a:xfrm>
            <a:off x="-246925" y="212450"/>
            <a:ext cx="2661900" cy="216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0"/>
              <a:buNone/>
            </a:pPr>
            <a:r>
              <a:rPr lang="en"/>
              <a:t>1</a:t>
            </a:r>
            <a:endParaRPr/>
          </a:p>
        </p:txBody>
      </p:sp>
      <p:sp>
        <p:nvSpPr>
          <p:cNvPr id="1157" name="Google Shape;1157;p4"/>
          <p:cNvSpPr txBox="1">
            <a:spLocks noGrp="1"/>
          </p:cNvSpPr>
          <p:nvPr>
            <p:ph type="title" idx="2"/>
          </p:nvPr>
        </p:nvSpPr>
        <p:spPr>
          <a:xfrm>
            <a:off x="206555" y="2561396"/>
            <a:ext cx="5538309" cy="2345084"/>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lt1"/>
              </a:buClr>
              <a:buSzPts val="3000"/>
              <a:buNone/>
            </a:pPr>
            <a:br>
              <a:rPr lang="en" sz="1200" b="0"/>
            </a:br>
            <a:r>
              <a:rPr lang="en" sz="1500" b="0">
                <a:solidFill>
                  <a:schemeClr val="lt1"/>
                </a:solidFill>
                <a:latin typeface="Overpass"/>
                <a:ea typeface="Overpass"/>
                <a:cs typeface="Overpass"/>
                <a:sym typeface="Overpass"/>
              </a:rPr>
              <a:t>Walmart, a leading US retail chain, aims to enhance sales and demand forecasting accuracy. Various events and holidays significantly influence daily sales. With sales data accessible for 45 Walmart stores. Walmart conducts promotional markdown events, particularly preceding major holidays such as the Super Bowl, Labor Day, Thanksgiving, and Christmas. Weeks encompassing these holidays carry a weight in evaluation compared to regular weeks. The dataset includes historical sales records for Walmart's 45 stores across diverse regions.</a:t>
            </a:r>
            <a:endParaRPr sz="1300" b="0">
              <a:solidFill>
                <a:schemeClr val="lt1"/>
              </a:solidFill>
              <a:latin typeface="Overpass"/>
              <a:ea typeface="Overpass"/>
              <a:cs typeface="Overpass"/>
              <a:sym typeface="Overpass"/>
            </a:endParaRPr>
          </a:p>
        </p:txBody>
      </p:sp>
      <p:grpSp>
        <p:nvGrpSpPr>
          <p:cNvPr id="1158" name="Google Shape;1158;p4"/>
          <p:cNvGrpSpPr/>
          <p:nvPr/>
        </p:nvGrpSpPr>
        <p:grpSpPr>
          <a:xfrm>
            <a:off x="4241938" y="212461"/>
            <a:ext cx="4388939" cy="3525517"/>
            <a:chOff x="3478838" y="258336"/>
            <a:chExt cx="4388939" cy="3525517"/>
          </a:xfrm>
        </p:grpSpPr>
        <p:sp>
          <p:nvSpPr>
            <p:cNvPr id="1159" name="Google Shape;1159;p4"/>
            <p:cNvSpPr/>
            <p:nvPr/>
          </p:nvSpPr>
          <p:spPr>
            <a:xfrm>
              <a:off x="6381265" y="3291676"/>
              <a:ext cx="132025" cy="294997"/>
            </a:xfrm>
            <a:custGeom>
              <a:avLst/>
              <a:gdLst/>
              <a:ahLst/>
              <a:cxnLst/>
              <a:rect l="l" t="t" r="r" b="b"/>
              <a:pathLst>
                <a:path w="2837" h="6339" extrusionOk="0">
                  <a:moveTo>
                    <a:pt x="2836" y="1"/>
                  </a:moveTo>
                  <a:lnTo>
                    <a:pt x="268" y="301"/>
                  </a:lnTo>
                  <a:lnTo>
                    <a:pt x="1" y="6339"/>
                  </a:lnTo>
                  <a:lnTo>
                    <a:pt x="2569" y="6072"/>
                  </a:lnTo>
                  <a:lnTo>
                    <a:pt x="2836"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4"/>
            <p:cNvSpPr/>
            <p:nvPr/>
          </p:nvSpPr>
          <p:spPr>
            <a:xfrm>
              <a:off x="6361115" y="3521431"/>
              <a:ext cx="369503" cy="136679"/>
            </a:xfrm>
            <a:custGeom>
              <a:avLst/>
              <a:gdLst/>
              <a:ahLst/>
              <a:cxnLst/>
              <a:rect l="l" t="t" r="r" b="b"/>
              <a:pathLst>
                <a:path w="7940" h="2937" extrusionOk="0">
                  <a:moveTo>
                    <a:pt x="367" y="1"/>
                  </a:moveTo>
                  <a:cubicBezTo>
                    <a:pt x="267" y="1"/>
                    <a:pt x="167" y="68"/>
                    <a:pt x="167" y="168"/>
                  </a:cubicBezTo>
                  <a:lnTo>
                    <a:pt x="167" y="201"/>
                  </a:lnTo>
                  <a:lnTo>
                    <a:pt x="0" y="2469"/>
                  </a:lnTo>
                  <a:cubicBezTo>
                    <a:pt x="0" y="2736"/>
                    <a:pt x="200" y="2936"/>
                    <a:pt x="434" y="2936"/>
                  </a:cubicBezTo>
                  <a:cubicBezTo>
                    <a:pt x="1468" y="2936"/>
                    <a:pt x="1868" y="2903"/>
                    <a:pt x="3136" y="2803"/>
                  </a:cubicBezTo>
                  <a:cubicBezTo>
                    <a:pt x="3936" y="2769"/>
                    <a:pt x="5804" y="2636"/>
                    <a:pt x="6872" y="2436"/>
                  </a:cubicBezTo>
                  <a:cubicBezTo>
                    <a:pt x="7939" y="2236"/>
                    <a:pt x="7706" y="1202"/>
                    <a:pt x="7239" y="1202"/>
                  </a:cubicBezTo>
                  <a:cubicBezTo>
                    <a:pt x="6138" y="1168"/>
                    <a:pt x="4437" y="801"/>
                    <a:pt x="3703" y="201"/>
                  </a:cubicBezTo>
                  <a:cubicBezTo>
                    <a:pt x="3569" y="101"/>
                    <a:pt x="3436" y="34"/>
                    <a:pt x="3269" y="34"/>
                  </a:cubicBezTo>
                  <a:lnTo>
                    <a:pt x="367"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4"/>
            <p:cNvSpPr/>
            <p:nvPr/>
          </p:nvSpPr>
          <p:spPr>
            <a:xfrm>
              <a:off x="6387501" y="3291676"/>
              <a:ext cx="125789" cy="144450"/>
            </a:xfrm>
            <a:custGeom>
              <a:avLst/>
              <a:gdLst/>
              <a:ahLst/>
              <a:cxnLst/>
              <a:rect l="l" t="t" r="r" b="b"/>
              <a:pathLst>
                <a:path w="2703" h="3104" extrusionOk="0">
                  <a:moveTo>
                    <a:pt x="2702" y="1"/>
                  </a:moveTo>
                  <a:lnTo>
                    <a:pt x="134" y="301"/>
                  </a:lnTo>
                  <a:lnTo>
                    <a:pt x="0" y="3103"/>
                  </a:lnTo>
                  <a:lnTo>
                    <a:pt x="2569" y="2936"/>
                  </a:lnTo>
                  <a:lnTo>
                    <a:pt x="2702"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4"/>
            <p:cNvSpPr/>
            <p:nvPr/>
          </p:nvSpPr>
          <p:spPr>
            <a:xfrm>
              <a:off x="5112984" y="2061834"/>
              <a:ext cx="1435988" cy="1290421"/>
            </a:xfrm>
            <a:custGeom>
              <a:avLst/>
              <a:gdLst/>
              <a:ahLst/>
              <a:cxnLst/>
              <a:rect l="l" t="t" r="r" b="b"/>
              <a:pathLst>
                <a:path w="30857" h="27729" extrusionOk="0">
                  <a:moveTo>
                    <a:pt x="11435" y="0"/>
                  </a:moveTo>
                  <a:cubicBezTo>
                    <a:pt x="10066" y="0"/>
                    <a:pt x="9207" y="42"/>
                    <a:pt x="9207" y="42"/>
                  </a:cubicBezTo>
                  <a:lnTo>
                    <a:pt x="368" y="1510"/>
                  </a:lnTo>
                  <a:cubicBezTo>
                    <a:pt x="368" y="1510"/>
                    <a:pt x="1" y="3545"/>
                    <a:pt x="1869" y="6847"/>
                  </a:cubicBezTo>
                  <a:cubicBezTo>
                    <a:pt x="2929" y="8690"/>
                    <a:pt x="6619" y="9133"/>
                    <a:pt x="10820" y="9133"/>
                  </a:cubicBezTo>
                  <a:cubicBezTo>
                    <a:pt x="14708" y="9133"/>
                    <a:pt x="19034" y="8754"/>
                    <a:pt x="22118" y="8754"/>
                  </a:cubicBezTo>
                  <a:cubicBezTo>
                    <a:pt x="22939" y="8754"/>
                    <a:pt x="23672" y="8781"/>
                    <a:pt x="24285" y="8849"/>
                  </a:cubicBezTo>
                  <a:cubicBezTo>
                    <a:pt x="23985" y="15053"/>
                    <a:pt x="26820" y="27729"/>
                    <a:pt x="26820" y="27729"/>
                  </a:cubicBezTo>
                  <a:lnTo>
                    <a:pt x="30456" y="27028"/>
                  </a:lnTo>
                  <a:cubicBezTo>
                    <a:pt x="30856" y="20157"/>
                    <a:pt x="30723" y="13252"/>
                    <a:pt x="30089" y="6380"/>
                  </a:cubicBezTo>
                  <a:cubicBezTo>
                    <a:pt x="29061" y="605"/>
                    <a:pt x="16606" y="0"/>
                    <a:pt x="1143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4"/>
            <p:cNvSpPr/>
            <p:nvPr/>
          </p:nvSpPr>
          <p:spPr>
            <a:xfrm>
              <a:off x="6297452" y="3299448"/>
              <a:ext cx="284108" cy="107174"/>
            </a:xfrm>
            <a:custGeom>
              <a:avLst/>
              <a:gdLst/>
              <a:ahLst/>
              <a:cxnLst/>
              <a:rect l="l" t="t" r="r" b="b"/>
              <a:pathLst>
                <a:path w="6105" h="2303" extrusionOk="0">
                  <a:moveTo>
                    <a:pt x="6105" y="1"/>
                  </a:moveTo>
                  <a:lnTo>
                    <a:pt x="0" y="201"/>
                  </a:lnTo>
                  <a:lnTo>
                    <a:pt x="201" y="2302"/>
                  </a:lnTo>
                  <a:lnTo>
                    <a:pt x="5704" y="2069"/>
                  </a:lnTo>
                  <a:lnTo>
                    <a:pt x="61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4"/>
            <p:cNvSpPr/>
            <p:nvPr/>
          </p:nvSpPr>
          <p:spPr>
            <a:xfrm>
              <a:off x="6520970" y="3514171"/>
              <a:ext cx="63709" cy="30621"/>
            </a:xfrm>
            <a:custGeom>
              <a:avLst/>
              <a:gdLst/>
              <a:ahLst/>
              <a:cxnLst/>
              <a:rect l="l" t="t" r="r" b="b"/>
              <a:pathLst>
                <a:path w="1369" h="658" extrusionOk="0">
                  <a:moveTo>
                    <a:pt x="1064" y="112"/>
                  </a:moveTo>
                  <a:cubicBezTo>
                    <a:pt x="1091" y="112"/>
                    <a:pt x="1115" y="115"/>
                    <a:pt x="1135" y="123"/>
                  </a:cubicBezTo>
                  <a:cubicBezTo>
                    <a:pt x="1168" y="157"/>
                    <a:pt x="1202" y="190"/>
                    <a:pt x="1202" y="224"/>
                  </a:cubicBezTo>
                  <a:cubicBezTo>
                    <a:pt x="1235" y="290"/>
                    <a:pt x="1202" y="390"/>
                    <a:pt x="1168" y="424"/>
                  </a:cubicBezTo>
                  <a:cubicBezTo>
                    <a:pt x="1097" y="495"/>
                    <a:pt x="968" y="528"/>
                    <a:pt x="792" y="528"/>
                  </a:cubicBezTo>
                  <a:cubicBezTo>
                    <a:pt x="639" y="528"/>
                    <a:pt x="451" y="503"/>
                    <a:pt x="234" y="457"/>
                  </a:cubicBezTo>
                  <a:cubicBezTo>
                    <a:pt x="499" y="310"/>
                    <a:pt x="866" y="112"/>
                    <a:pt x="1064" y="112"/>
                  </a:cubicBezTo>
                  <a:close/>
                  <a:moveTo>
                    <a:pt x="1047" y="1"/>
                  </a:moveTo>
                  <a:cubicBezTo>
                    <a:pt x="705" y="1"/>
                    <a:pt x="123" y="398"/>
                    <a:pt x="34" y="457"/>
                  </a:cubicBezTo>
                  <a:cubicBezTo>
                    <a:pt x="34" y="457"/>
                    <a:pt x="34" y="457"/>
                    <a:pt x="34" y="490"/>
                  </a:cubicBezTo>
                  <a:cubicBezTo>
                    <a:pt x="1" y="524"/>
                    <a:pt x="34" y="557"/>
                    <a:pt x="68" y="557"/>
                  </a:cubicBezTo>
                  <a:cubicBezTo>
                    <a:pt x="268" y="590"/>
                    <a:pt x="501" y="657"/>
                    <a:pt x="735" y="657"/>
                  </a:cubicBezTo>
                  <a:cubicBezTo>
                    <a:pt x="935" y="657"/>
                    <a:pt x="1102" y="624"/>
                    <a:pt x="1235" y="524"/>
                  </a:cubicBezTo>
                  <a:cubicBezTo>
                    <a:pt x="1335" y="424"/>
                    <a:pt x="1368" y="324"/>
                    <a:pt x="1335" y="190"/>
                  </a:cubicBezTo>
                  <a:cubicBezTo>
                    <a:pt x="1302" y="123"/>
                    <a:pt x="1235" y="57"/>
                    <a:pt x="1168" y="23"/>
                  </a:cubicBezTo>
                  <a:cubicBezTo>
                    <a:pt x="1133" y="8"/>
                    <a:pt x="1092" y="1"/>
                    <a:pt x="104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4"/>
            <p:cNvSpPr/>
            <p:nvPr/>
          </p:nvSpPr>
          <p:spPr>
            <a:xfrm>
              <a:off x="6519434" y="3485178"/>
              <a:ext cx="37323" cy="54960"/>
            </a:xfrm>
            <a:custGeom>
              <a:avLst/>
              <a:gdLst/>
              <a:ahLst/>
              <a:cxnLst/>
              <a:rect l="l" t="t" r="r" b="b"/>
              <a:pathLst>
                <a:path w="802" h="1181" extrusionOk="0">
                  <a:moveTo>
                    <a:pt x="467" y="113"/>
                  </a:moveTo>
                  <a:lnTo>
                    <a:pt x="501" y="146"/>
                  </a:lnTo>
                  <a:cubicBezTo>
                    <a:pt x="601" y="146"/>
                    <a:pt x="601" y="179"/>
                    <a:pt x="601" y="213"/>
                  </a:cubicBezTo>
                  <a:cubicBezTo>
                    <a:pt x="634" y="413"/>
                    <a:pt x="401" y="813"/>
                    <a:pt x="167" y="980"/>
                  </a:cubicBezTo>
                  <a:cubicBezTo>
                    <a:pt x="134" y="713"/>
                    <a:pt x="201" y="413"/>
                    <a:pt x="334" y="146"/>
                  </a:cubicBezTo>
                  <a:cubicBezTo>
                    <a:pt x="367" y="113"/>
                    <a:pt x="434" y="113"/>
                    <a:pt x="467" y="113"/>
                  </a:cubicBezTo>
                  <a:close/>
                  <a:moveTo>
                    <a:pt x="460" y="0"/>
                  </a:moveTo>
                  <a:cubicBezTo>
                    <a:pt x="386" y="0"/>
                    <a:pt x="317" y="38"/>
                    <a:pt x="267" y="113"/>
                  </a:cubicBezTo>
                  <a:cubicBezTo>
                    <a:pt x="0" y="346"/>
                    <a:pt x="34" y="1080"/>
                    <a:pt x="67" y="1113"/>
                  </a:cubicBezTo>
                  <a:cubicBezTo>
                    <a:pt x="67" y="1147"/>
                    <a:pt x="67" y="1147"/>
                    <a:pt x="101" y="1180"/>
                  </a:cubicBezTo>
                  <a:lnTo>
                    <a:pt x="167" y="1147"/>
                  </a:lnTo>
                  <a:cubicBezTo>
                    <a:pt x="401" y="1013"/>
                    <a:pt x="801" y="480"/>
                    <a:pt x="734" y="179"/>
                  </a:cubicBezTo>
                  <a:cubicBezTo>
                    <a:pt x="734" y="79"/>
                    <a:pt x="634" y="13"/>
                    <a:pt x="534" y="13"/>
                  </a:cubicBezTo>
                  <a:cubicBezTo>
                    <a:pt x="509" y="4"/>
                    <a:pt x="484" y="0"/>
                    <a:pt x="46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4"/>
            <p:cNvSpPr/>
            <p:nvPr/>
          </p:nvSpPr>
          <p:spPr>
            <a:xfrm>
              <a:off x="6125124" y="3392615"/>
              <a:ext cx="124253" cy="285643"/>
            </a:xfrm>
            <a:custGeom>
              <a:avLst/>
              <a:gdLst/>
              <a:ahLst/>
              <a:cxnLst/>
              <a:rect l="l" t="t" r="r" b="b"/>
              <a:pathLst>
                <a:path w="2670" h="6138" extrusionOk="0">
                  <a:moveTo>
                    <a:pt x="2469" y="0"/>
                  </a:moveTo>
                  <a:lnTo>
                    <a:pt x="1" y="67"/>
                  </a:lnTo>
                  <a:lnTo>
                    <a:pt x="168" y="6138"/>
                  </a:lnTo>
                  <a:lnTo>
                    <a:pt x="2669" y="6071"/>
                  </a:lnTo>
                  <a:lnTo>
                    <a:pt x="2469"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4"/>
            <p:cNvSpPr/>
            <p:nvPr/>
          </p:nvSpPr>
          <p:spPr>
            <a:xfrm>
              <a:off x="6108045" y="3639403"/>
              <a:ext cx="358660" cy="144450"/>
            </a:xfrm>
            <a:custGeom>
              <a:avLst/>
              <a:gdLst/>
              <a:ahLst/>
              <a:cxnLst/>
              <a:rect l="l" t="t" r="r" b="b"/>
              <a:pathLst>
                <a:path w="7707" h="3104" extrusionOk="0">
                  <a:moveTo>
                    <a:pt x="3070" y="1"/>
                  </a:moveTo>
                  <a:lnTo>
                    <a:pt x="201" y="201"/>
                  </a:lnTo>
                  <a:cubicBezTo>
                    <a:pt x="68" y="201"/>
                    <a:pt x="1" y="268"/>
                    <a:pt x="1" y="401"/>
                  </a:cubicBezTo>
                  <a:lnTo>
                    <a:pt x="1" y="2670"/>
                  </a:lnTo>
                  <a:cubicBezTo>
                    <a:pt x="34" y="2936"/>
                    <a:pt x="234" y="3103"/>
                    <a:pt x="501" y="3103"/>
                  </a:cubicBezTo>
                  <a:cubicBezTo>
                    <a:pt x="1502" y="3003"/>
                    <a:pt x="1969" y="2936"/>
                    <a:pt x="3236" y="2836"/>
                  </a:cubicBezTo>
                  <a:cubicBezTo>
                    <a:pt x="4371" y="2803"/>
                    <a:pt x="5505" y="2703"/>
                    <a:pt x="6639" y="2503"/>
                  </a:cubicBezTo>
                  <a:cubicBezTo>
                    <a:pt x="7706" y="2269"/>
                    <a:pt x="7439" y="1235"/>
                    <a:pt x="6972" y="1235"/>
                  </a:cubicBezTo>
                  <a:cubicBezTo>
                    <a:pt x="5738" y="1168"/>
                    <a:pt x="4537" y="768"/>
                    <a:pt x="3537" y="101"/>
                  </a:cubicBezTo>
                  <a:cubicBezTo>
                    <a:pt x="3403" y="34"/>
                    <a:pt x="3236" y="1"/>
                    <a:pt x="307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4"/>
            <p:cNvSpPr/>
            <p:nvPr/>
          </p:nvSpPr>
          <p:spPr>
            <a:xfrm>
              <a:off x="6260175" y="3626465"/>
              <a:ext cx="62173" cy="31645"/>
            </a:xfrm>
            <a:custGeom>
              <a:avLst/>
              <a:gdLst/>
              <a:ahLst/>
              <a:cxnLst/>
              <a:rect l="l" t="t" r="r" b="b"/>
              <a:pathLst>
                <a:path w="1336" h="680" extrusionOk="0">
                  <a:moveTo>
                    <a:pt x="1066" y="109"/>
                  </a:moveTo>
                  <a:cubicBezTo>
                    <a:pt x="1079" y="109"/>
                    <a:pt x="1091" y="110"/>
                    <a:pt x="1102" y="112"/>
                  </a:cubicBezTo>
                  <a:lnTo>
                    <a:pt x="1102" y="146"/>
                  </a:lnTo>
                  <a:cubicBezTo>
                    <a:pt x="1135" y="146"/>
                    <a:pt x="1135" y="179"/>
                    <a:pt x="1168" y="212"/>
                  </a:cubicBezTo>
                  <a:cubicBezTo>
                    <a:pt x="1202" y="279"/>
                    <a:pt x="1168" y="379"/>
                    <a:pt x="1135" y="446"/>
                  </a:cubicBezTo>
                  <a:cubicBezTo>
                    <a:pt x="1060" y="521"/>
                    <a:pt x="835" y="558"/>
                    <a:pt x="530" y="558"/>
                  </a:cubicBezTo>
                  <a:cubicBezTo>
                    <a:pt x="428" y="558"/>
                    <a:pt x="318" y="554"/>
                    <a:pt x="201" y="546"/>
                  </a:cubicBezTo>
                  <a:cubicBezTo>
                    <a:pt x="482" y="327"/>
                    <a:pt x="879" y="109"/>
                    <a:pt x="1066" y="109"/>
                  </a:cubicBezTo>
                  <a:close/>
                  <a:moveTo>
                    <a:pt x="1047" y="0"/>
                  </a:moveTo>
                  <a:cubicBezTo>
                    <a:pt x="692" y="0"/>
                    <a:pt x="96" y="482"/>
                    <a:pt x="34" y="512"/>
                  </a:cubicBezTo>
                  <a:cubicBezTo>
                    <a:pt x="1" y="546"/>
                    <a:pt x="1" y="546"/>
                    <a:pt x="1" y="579"/>
                  </a:cubicBezTo>
                  <a:cubicBezTo>
                    <a:pt x="1" y="579"/>
                    <a:pt x="34" y="613"/>
                    <a:pt x="68" y="646"/>
                  </a:cubicBezTo>
                  <a:cubicBezTo>
                    <a:pt x="268" y="679"/>
                    <a:pt x="501" y="679"/>
                    <a:pt x="735" y="679"/>
                  </a:cubicBezTo>
                  <a:cubicBezTo>
                    <a:pt x="901" y="679"/>
                    <a:pt x="1102" y="613"/>
                    <a:pt x="1235" y="512"/>
                  </a:cubicBezTo>
                  <a:cubicBezTo>
                    <a:pt x="1302" y="412"/>
                    <a:pt x="1335" y="279"/>
                    <a:pt x="1268" y="179"/>
                  </a:cubicBezTo>
                  <a:cubicBezTo>
                    <a:pt x="1268" y="112"/>
                    <a:pt x="1202" y="45"/>
                    <a:pt x="1135" y="12"/>
                  </a:cubicBezTo>
                  <a:cubicBezTo>
                    <a:pt x="1108" y="4"/>
                    <a:pt x="1079" y="0"/>
                    <a:pt x="10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4"/>
            <p:cNvSpPr/>
            <p:nvPr/>
          </p:nvSpPr>
          <p:spPr>
            <a:xfrm>
              <a:off x="6255521" y="3600637"/>
              <a:ext cx="38858" cy="55891"/>
            </a:xfrm>
            <a:custGeom>
              <a:avLst/>
              <a:gdLst/>
              <a:ahLst/>
              <a:cxnLst/>
              <a:rect l="l" t="t" r="r" b="b"/>
              <a:pathLst>
                <a:path w="835" h="1201" extrusionOk="0">
                  <a:moveTo>
                    <a:pt x="501" y="100"/>
                  </a:moveTo>
                  <a:cubicBezTo>
                    <a:pt x="568" y="100"/>
                    <a:pt x="601" y="167"/>
                    <a:pt x="601" y="200"/>
                  </a:cubicBezTo>
                  <a:cubicBezTo>
                    <a:pt x="668" y="367"/>
                    <a:pt x="434" y="801"/>
                    <a:pt x="234" y="1001"/>
                  </a:cubicBezTo>
                  <a:cubicBezTo>
                    <a:pt x="168" y="701"/>
                    <a:pt x="201" y="434"/>
                    <a:pt x="334" y="167"/>
                  </a:cubicBezTo>
                  <a:cubicBezTo>
                    <a:pt x="368" y="133"/>
                    <a:pt x="401" y="100"/>
                    <a:pt x="468" y="100"/>
                  </a:cubicBezTo>
                  <a:close/>
                  <a:moveTo>
                    <a:pt x="501" y="0"/>
                  </a:moveTo>
                  <a:cubicBezTo>
                    <a:pt x="401" y="0"/>
                    <a:pt x="301" y="33"/>
                    <a:pt x="234" y="100"/>
                  </a:cubicBezTo>
                  <a:cubicBezTo>
                    <a:pt x="1" y="367"/>
                    <a:pt x="101" y="1101"/>
                    <a:pt x="101" y="1134"/>
                  </a:cubicBezTo>
                  <a:cubicBezTo>
                    <a:pt x="101" y="1168"/>
                    <a:pt x="134" y="1168"/>
                    <a:pt x="168" y="1201"/>
                  </a:cubicBezTo>
                  <a:cubicBezTo>
                    <a:pt x="201" y="1201"/>
                    <a:pt x="201" y="1201"/>
                    <a:pt x="234" y="1168"/>
                  </a:cubicBezTo>
                  <a:cubicBezTo>
                    <a:pt x="468" y="1001"/>
                    <a:pt x="835" y="434"/>
                    <a:pt x="735" y="167"/>
                  </a:cubicBezTo>
                  <a:cubicBezTo>
                    <a:pt x="701" y="67"/>
                    <a:pt x="601" y="0"/>
                    <a:pt x="50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4"/>
            <p:cNvSpPr/>
            <p:nvPr/>
          </p:nvSpPr>
          <p:spPr>
            <a:xfrm>
              <a:off x="6114281" y="3370882"/>
              <a:ext cx="130443" cy="189405"/>
            </a:xfrm>
            <a:custGeom>
              <a:avLst/>
              <a:gdLst/>
              <a:ahLst/>
              <a:cxnLst/>
              <a:rect l="l" t="t" r="r" b="b"/>
              <a:pathLst>
                <a:path w="2803" h="4070" extrusionOk="0">
                  <a:moveTo>
                    <a:pt x="2802" y="0"/>
                  </a:moveTo>
                  <a:lnTo>
                    <a:pt x="0" y="467"/>
                  </a:lnTo>
                  <a:lnTo>
                    <a:pt x="367" y="4070"/>
                  </a:lnTo>
                  <a:lnTo>
                    <a:pt x="2802" y="3803"/>
                  </a:lnTo>
                  <a:lnTo>
                    <a:pt x="2802"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4"/>
            <p:cNvSpPr/>
            <p:nvPr/>
          </p:nvSpPr>
          <p:spPr>
            <a:xfrm>
              <a:off x="4977933" y="2091711"/>
              <a:ext cx="1363019" cy="1364554"/>
            </a:xfrm>
            <a:custGeom>
              <a:avLst/>
              <a:gdLst/>
              <a:ahLst/>
              <a:cxnLst/>
              <a:rect l="l" t="t" r="r" b="b"/>
              <a:pathLst>
                <a:path w="29289" h="29322" extrusionOk="0">
                  <a:moveTo>
                    <a:pt x="8240" y="1"/>
                  </a:moveTo>
                  <a:lnTo>
                    <a:pt x="835" y="1235"/>
                  </a:lnTo>
                  <a:cubicBezTo>
                    <a:pt x="835" y="1235"/>
                    <a:pt x="1" y="6839"/>
                    <a:pt x="3003" y="9574"/>
                  </a:cubicBezTo>
                  <a:cubicBezTo>
                    <a:pt x="4354" y="10533"/>
                    <a:pt x="6760" y="10863"/>
                    <a:pt x="9460" y="10863"/>
                  </a:cubicBezTo>
                  <a:cubicBezTo>
                    <a:pt x="13428" y="10863"/>
                    <a:pt x="18030" y="10151"/>
                    <a:pt x="20849" y="9674"/>
                  </a:cubicBezTo>
                  <a:cubicBezTo>
                    <a:pt x="21183" y="17980"/>
                    <a:pt x="23551" y="29322"/>
                    <a:pt x="23551" y="29322"/>
                  </a:cubicBezTo>
                  <a:lnTo>
                    <a:pt x="28188" y="28354"/>
                  </a:lnTo>
                  <a:cubicBezTo>
                    <a:pt x="28188" y="28354"/>
                    <a:pt x="29288" y="16246"/>
                    <a:pt x="27854" y="7073"/>
                  </a:cubicBezTo>
                  <a:cubicBezTo>
                    <a:pt x="27587" y="1435"/>
                    <a:pt x="8240" y="1"/>
                    <a:pt x="824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4"/>
            <p:cNvSpPr/>
            <p:nvPr/>
          </p:nvSpPr>
          <p:spPr>
            <a:xfrm>
              <a:off x="6033538" y="3389497"/>
              <a:ext cx="290344" cy="136632"/>
            </a:xfrm>
            <a:custGeom>
              <a:avLst/>
              <a:gdLst/>
              <a:ahLst/>
              <a:cxnLst/>
              <a:rect l="l" t="t" r="r" b="b"/>
              <a:pathLst>
                <a:path w="6239" h="2936" extrusionOk="0">
                  <a:moveTo>
                    <a:pt x="6238" y="0"/>
                  </a:moveTo>
                  <a:lnTo>
                    <a:pt x="1" y="634"/>
                  </a:lnTo>
                  <a:lnTo>
                    <a:pt x="434" y="2936"/>
                  </a:lnTo>
                  <a:lnTo>
                    <a:pt x="6105" y="2469"/>
                  </a:lnTo>
                  <a:lnTo>
                    <a:pt x="62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4"/>
            <p:cNvSpPr/>
            <p:nvPr/>
          </p:nvSpPr>
          <p:spPr>
            <a:xfrm>
              <a:off x="5425017" y="1262789"/>
              <a:ext cx="681533" cy="597440"/>
            </a:xfrm>
            <a:custGeom>
              <a:avLst/>
              <a:gdLst/>
              <a:ahLst/>
              <a:cxnLst/>
              <a:rect l="l" t="t" r="r" b="b"/>
              <a:pathLst>
                <a:path w="14645" h="12838" extrusionOk="0">
                  <a:moveTo>
                    <a:pt x="3803" y="0"/>
                  </a:moveTo>
                  <a:lnTo>
                    <a:pt x="1" y="1001"/>
                  </a:lnTo>
                  <a:cubicBezTo>
                    <a:pt x="101" y="1434"/>
                    <a:pt x="201" y="1835"/>
                    <a:pt x="301" y="2202"/>
                  </a:cubicBezTo>
                  <a:cubicBezTo>
                    <a:pt x="434" y="2602"/>
                    <a:pt x="534" y="3002"/>
                    <a:pt x="668" y="3403"/>
                  </a:cubicBezTo>
                  <a:cubicBezTo>
                    <a:pt x="935" y="4170"/>
                    <a:pt x="1235" y="4937"/>
                    <a:pt x="1568" y="5738"/>
                  </a:cubicBezTo>
                  <a:cubicBezTo>
                    <a:pt x="2202" y="7372"/>
                    <a:pt x="3070" y="8906"/>
                    <a:pt x="4170" y="10307"/>
                  </a:cubicBezTo>
                  <a:cubicBezTo>
                    <a:pt x="4471" y="10674"/>
                    <a:pt x="4804" y="11041"/>
                    <a:pt x="5171" y="11375"/>
                  </a:cubicBezTo>
                  <a:cubicBezTo>
                    <a:pt x="5605" y="11742"/>
                    <a:pt x="6072" y="12075"/>
                    <a:pt x="6572" y="12309"/>
                  </a:cubicBezTo>
                  <a:cubicBezTo>
                    <a:pt x="7358" y="12661"/>
                    <a:pt x="8232" y="12837"/>
                    <a:pt x="9087" y="12837"/>
                  </a:cubicBezTo>
                  <a:cubicBezTo>
                    <a:pt x="9284" y="12837"/>
                    <a:pt x="9480" y="12828"/>
                    <a:pt x="9674" y="12809"/>
                  </a:cubicBezTo>
                  <a:cubicBezTo>
                    <a:pt x="10608" y="12709"/>
                    <a:pt x="11542" y="12442"/>
                    <a:pt x="12376" y="12075"/>
                  </a:cubicBezTo>
                  <a:cubicBezTo>
                    <a:pt x="12776" y="11875"/>
                    <a:pt x="13177" y="11675"/>
                    <a:pt x="13544" y="11475"/>
                  </a:cubicBezTo>
                  <a:cubicBezTo>
                    <a:pt x="13744" y="11342"/>
                    <a:pt x="13944" y="11241"/>
                    <a:pt x="14111" y="11108"/>
                  </a:cubicBezTo>
                  <a:cubicBezTo>
                    <a:pt x="14278" y="10975"/>
                    <a:pt x="14444" y="10841"/>
                    <a:pt x="14644" y="10674"/>
                  </a:cubicBezTo>
                  <a:lnTo>
                    <a:pt x="13644" y="9007"/>
                  </a:lnTo>
                  <a:lnTo>
                    <a:pt x="13143" y="9173"/>
                  </a:lnTo>
                  <a:lnTo>
                    <a:pt x="12643" y="9307"/>
                  </a:lnTo>
                  <a:cubicBezTo>
                    <a:pt x="12276" y="9407"/>
                    <a:pt x="11943" y="9474"/>
                    <a:pt x="11576" y="9540"/>
                  </a:cubicBezTo>
                  <a:cubicBezTo>
                    <a:pt x="11100" y="9615"/>
                    <a:pt x="10606" y="9653"/>
                    <a:pt x="10107" y="9653"/>
                  </a:cubicBezTo>
                  <a:cubicBezTo>
                    <a:pt x="9941" y="9653"/>
                    <a:pt x="9774" y="9649"/>
                    <a:pt x="9608" y="9640"/>
                  </a:cubicBezTo>
                  <a:cubicBezTo>
                    <a:pt x="9107" y="9607"/>
                    <a:pt x="8607" y="9440"/>
                    <a:pt x="8140" y="9140"/>
                  </a:cubicBezTo>
                  <a:cubicBezTo>
                    <a:pt x="7940" y="9040"/>
                    <a:pt x="7773" y="8873"/>
                    <a:pt x="7606" y="8706"/>
                  </a:cubicBezTo>
                  <a:cubicBezTo>
                    <a:pt x="7439" y="8506"/>
                    <a:pt x="7239" y="8273"/>
                    <a:pt x="7072" y="8039"/>
                  </a:cubicBezTo>
                  <a:cubicBezTo>
                    <a:pt x="6672" y="7472"/>
                    <a:pt x="6339" y="6872"/>
                    <a:pt x="6072" y="6238"/>
                  </a:cubicBezTo>
                  <a:cubicBezTo>
                    <a:pt x="5738" y="5604"/>
                    <a:pt x="5471" y="4937"/>
                    <a:pt x="5204" y="4236"/>
                  </a:cubicBezTo>
                  <a:cubicBezTo>
                    <a:pt x="4938" y="3536"/>
                    <a:pt x="4704" y="2835"/>
                    <a:pt x="4471" y="2135"/>
                  </a:cubicBezTo>
                  <a:lnTo>
                    <a:pt x="4104" y="1068"/>
                  </a:lnTo>
                  <a:cubicBezTo>
                    <a:pt x="4004" y="701"/>
                    <a:pt x="3903" y="334"/>
                    <a:pt x="3803"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4"/>
            <p:cNvSpPr/>
            <p:nvPr/>
          </p:nvSpPr>
          <p:spPr>
            <a:xfrm>
              <a:off x="5333431" y="1151146"/>
              <a:ext cx="425394" cy="493524"/>
            </a:xfrm>
            <a:custGeom>
              <a:avLst/>
              <a:gdLst/>
              <a:ahLst/>
              <a:cxnLst/>
              <a:rect l="l" t="t" r="r" b="b"/>
              <a:pathLst>
                <a:path w="9141" h="10605" extrusionOk="0">
                  <a:moveTo>
                    <a:pt x="3700" y="0"/>
                  </a:moveTo>
                  <a:cubicBezTo>
                    <a:pt x="2932" y="0"/>
                    <a:pt x="2194" y="407"/>
                    <a:pt x="1602" y="1232"/>
                  </a:cubicBezTo>
                  <a:cubicBezTo>
                    <a:pt x="1" y="3400"/>
                    <a:pt x="1802" y="7569"/>
                    <a:pt x="3403" y="10605"/>
                  </a:cubicBezTo>
                  <a:lnTo>
                    <a:pt x="9140" y="8403"/>
                  </a:lnTo>
                  <a:cubicBezTo>
                    <a:pt x="8640" y="6535"/>
                    <a:pt x="7973" y="4767"/>
                    <a:pt x="7139" y="3033"/>
                  </a:cubicBezTo>
                  <a:cubicBezTo>
                    <a:pt x="6218" y="1027"/>
                    <a:pt x="4920" y="0"/>
                    <a:pt x="370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4"/>
            <p:cNvSpPr/>
            <p:nvPr/>
          </p:nvSpPr>
          <p:spPr>
            <a:xfrm>
              <a:off x="5333431" y="1151146"/>
              <a:ext cx="425394" cy="493524"/>
            </a:xfrm>
            <a:custGeom>
              <a:avLst/>
              <a:gdLst/>
              <a:ahLst/>
              <a:cxnLst/>
              <a:rect l="l" t="t" r="r" b="b"/>
              <a:pathLst>
                <a:path w="9141" h="10605" extrusionOk="0">
                  <a:moveTo>
                    <a:pt x="3700" y="0"/>
                  </a:moveTo>
                  <a:cubicBezTo>
                    <a:pt x="2932" y="0"/>
                    <a:pt x="2194" y="407"/>
                    <a:pt x="1602" y="1232"/>
                  </a:cubicBezTo>
                  <a:cubicBezTo>
                    <a:pt x="1" y="3400"/>
                    <a:pt x="1802" y="7569"/>
                    <a:pt x="3403" y="10605"/>
                  </a:cubicBezTo>
                  <a:lnTo>
                    <a:pt x="9140" y="8403"/>
                  </a:lnTo>
                  <a:cubicBezTo>
                    <a:pt x="8640" y="6535"/>
                    <a:pt x="7973" y="4767"/>
                    <a:pt x="7139" y="3033"/>
                  </a:cubicBezTo>
                  <a:cubicBezTo>
                    <a:pt x="6218" y="1027"/>
                    <a:pt x="4920" y="0"/>
                    <a:pt x="370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4"/>
            <p:cNvSpPr/>
            <p:nvPr/>
          </p:nvSpPr>
          <p:spPr>
            <a:xfrm>
              <a:off x="5442096" y="1363775"/>
              <a:ext cx="209602" cy="280897"/>
            </a:xfrm>
            <a:custGeom>
              <a:avLst/>
              <a:gdLst/>
              <a:ahLst/>
              <a:cxnLst/>
              <a:rect l="l" t="t" r="r" b="b"/>
              <a:pathLst>
                <a:path w="4504" h="6036" extrusionOk="0">
                  <a:moveTo>
                    <a:pt x="1664" y="0"/>
                  </a:moveTo>
                  <a:cubicBezTo>
                    <a:pt x="1173" y="0"/>
                    <a:pt x="342" y="1790"/>
                    <a:pt x="1" y="3868"/>
                  </a:cubicBezTo>
                  <a:cubicBezTo>
                    <a:pt x="334" y="4635"/>
                    <a:pt x="701" y="5369"/>
                    <a:pt x="1068" y="6036"/>
                  </a:cubicBezTo>
                  <a:lnTo>
                    <a:pt x="4504" y="4702"/>
                  </a:lnTo>
                  <a:cubicBezTo>
                    <a:pt x="3870" y="2634"/>
                    <a:pt x="2869" y="732"/>
                    <a:pt x="1769" y="32"/>
                  </a:cubicBezTo>
                  <a:cubicBezTo>
                    <a:pt x="1736" y="11"/>
                    <a:pt x="1701" y="0"/>
                    <a:pt x="1664"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7" name="Google Shape;1177;p4"/>
            <p:cNvSpPr/>
            <p:nvPr/>
          </p:nvSpPr>
          <p:spPr>
            <a:xfrm>
              <a:off x="6028885" y="1608933"/>
              <a:ext cx="125789" cy="162693"/>
            </a:xfrm>
            <a:custGeom>
              <a:avLst/>
              <a:gdLst/>
              <a:ahLst/>
              <a:cxnLst/>
              <a:rect l="l" t="t" r="r" b="b"/>
              <a:pathLst>
                <a:path w="2703" h="3496" extrusionOk="0">
                  <a:moveTo>
                    <a:pt x="2202" y="1"/>
                  </a:moveTo>
                  <a:lnTo>
                    <a:pt x="935" y="735"/>
                  </a:lnTo>
                  <a:cubicBezTo>
                    <a:pt x="401" y="1135"/>
                    <a:pt x="101" y="1735"/>
                    <a:pt x="34" y="2369"/>
                  </a:cubicBezTo>
                  <a:lnTo>
                    <a:pt x="1" y="3103"/>
                  </a:lnTo>
                  <a:cubicBezTo>
                    <a:pt x="178" y="3392"/>
                    <a:pt x="467" y="3496"/>
                    <a:pt x="791" y="3496"/>
                  </a:cubicBezTo>
                  <a:cubicBezTo>
                    <a:pt x="1628" y="3496"/>
                    <a:pt x="2703" y="2803"/>
                    <a:pt x="2703" y="2803"/>
                  </a:cubicBezTo>
                  <a:lnTo>
                    <a:pt x="2202"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8" name="Google Shape;1178;p4"/>
            <p:cNvSpPr/>
            <p:nvPr/>
          </p:nvSpPr>
          <p:spPr>
            <a:xfrm>
              <a:off x="6129778" y="1599626"/>
              <a:ext cx="128907" cy="139750"/>
            </a:xfrm>
            <a:custGeom>
              <a:avLst/>
              <a:gdLst/>
              <a:ahLst/>
              <a:cxnLst/>
              <a:rect l="l" t="t" r="r" b="b"/>
              <a:pathLst>
                <a:path w="2770" h="3003" extrusionOk="0">
                  <a:moveTo>
                    <a:pt x="1602" y="1"/>
                  </a:moveTo>
                  <a:lnTo>
                    <a:pt x="1" y="201"/>
                  </a:lnTo>
                  <a:lnTo>
                    <a:pt x="535" y="3003"/>
                  </a:lnTo>
                  <a:lnTo>
                    <a:pt x="2769" y="2236"/>
                  </a:lnTo>
                  <a:lnTo>
                    <a:pt x="1602"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4"/>
            <p:cNvSpPr/>
            <p:nvPr/>
          </p:nvSpPr>
          <p:spPr>
            <a:xfrm>
              <a:off x="4965507" y="1107540"/>
              <a:ext cx="647374" cy="1043217"/>
            </a:xfrm>
            <a:custGeom>
              <a:avLst/>
              <a:gdLst/>
              <a:ahLst/>
              <a:cxnLst/>
              <a:rect l="l" t="t" r="r" b="b"/>
              <a:pathLst>
                <a:path w="13911" h="22417" extrusionOk="0">
                  <a:moveTo>
                    <a:pt x="6439" y="0"/>
                  </a:moveTo>
                  <a:lnTo>
                    <a:pt x="2770" y="434"/>
                  </a:lnTo>
                  <a:cubicBezTo>
                    <a:pt x="1602" y="567"/>
                    <a:pt x="701" y="1435"/>
                    <a:pt x="535" y="2602"/>
                  </a:cubicBezTo>
                  <a:cubicBezTo>
                    <a:pt x="201" y="5304"/>
                    <a:pt x="34" y="8006"/>
                    <a:pt x="34" y="10741"/>
                  </a:cubicBezTo>
                  <a:cubicBezTo>
                    <a:pt x="1" y="13810"/>
                    <a:pt x="501" y="18313"/>
                    <a:pt x="1102" y="22416"/>
                  </a:cubicBezTo>
                  <a:lnTo>
                    <a:pt x="13411" y="20548"/>
                  </a:lnTo>
                  <a:cubicBezTo>
                    <a:pt x="13177" y="9774"/>
                    <a:pt x="13878" y="6405"/>
                    <a:pt x="13878" y="3570"/>
                  </a:cubicBezTo>
                  <a:cubicBezTo>
                    <a:pt x="13911" y="2402"/>
                    <a:pt x="13144" y="1401"/>
                    <a:pt x="12043" y="1068"/>
                  </a:cubicBezTo>
                  <a:lnTo>
                    <a:pt x="9408" y="301"/>
                  </a:lnTo>
                  <a:lnTo>
                    <a:pt x="64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4"/>
            <p:cNvSpPr/>
            <p:nvPr/>
          </p:nvSpPr>
          <p:spPr>
            <a:xfrm>
              <a:off x="4965507" y="1107540"/>
              <a:ext cx="647374" cy="1043217"/>
            </a:xfrm>
            <a:custGeom>
              <a:avLst/>
              <a:gdLst/>
              <a:ahLst/>
              <a:cxnLst/>
              <a:rect l="l" t="t" r="r" b="b"/>
              <a:pathLst>
                <a:path w="13911" h="22417" extrusionOk="0">
                  <a:moveTo>
                    <a:pt x="6439" y="0"/>
                  </a:moveTo>
                  <a:lnTo>
                    <a:pt x="2770" y="434"/>
                  </a:lnTo>
                  <a:cubicBezTo>
                    <a:pt x="1602" y="567"/>
                    <a:pt x="701" y="1435"/>
                    <a:pt x="535" y="2602"/>
                  </a:cubicBezTo>
                  <a:cubicBezTo>
                    <a:pt x="201" y="5304"/>
                    <a:pt x="34" y="8006"/>
                    <a:pt x="34" y="10741"/>
                  </a:cubicBezTo>
                  <a:cubicBezTo>
                    <a:pt x="1" y="13810"/>
                    <a:pt x="501" y="18313"/>
                    <a:pt x="1102" y="22416"/>
                  </a:cubicBezTo>
                  <a:lnTo>
                    <a:pt x="13411" y="20548"/>
                  </a:lnTo>
                  <a:cubicBezTo>
                    <a:pt x="13177" y="9774"/>
                    <a:pt x="13878" y="6405"/>
                    <a:pt x="13878" y="3570"/>
                  </a:cubicBezTo>
                  <a:cubicBezTo>
                    <a:pt x="13911" y="2402"/>
                    <a:pt x="13144" y="1401"/>
                    <a:pt x="12043" y="1068"/>
                  </a:cubicBezTo>
                  <a:lnTo>
                    <a:pt x="9408" y="301"/>
                  </a:lnTo>
                  <a:lnTo>
                    <a:pt x="64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1" name="Google Shape;1181;p4"/>
            <p:cNvSpPr/>
            <p:nvPr/>
          </p:nvSpPr>
          <p:spPr>
            <a:xfrm>
              <a:off x="4905009" y="1177486"/>
              <a:ext cx="253114" cy="466253"/>
            </a:xfrm>
            <a:custGeom>
              <a:avLst/>
              <a:gdLst/>
              <a:ahLst/>
              <a:cxnLst/>
              <a:rect l="l" t="t" r="r" b="b"/>
              <a:pathLst>
                <a:path w="5439" h="10019" extrusionOk="0">
                  <a:moveTo>
                    <a:pt x="3269" y="0"/>
                  </a:moveTo>
                  <a:cubicBezTo>
                    <a:pt x="3173" y="0"/>
                    <a:pt x="3073" y="11"/>
                    <a:pt x="2969" y="32"/>
                  </a:cubicBezTo>
                  <a:cubicBezTo>
                    <a:pt x="0" y="1933"/>
                    <a:pt x="734" y="8738"/>
                    <a:pt x="2302" y="9672"/>
                  </a:cubicBezTo>
                  <a:cubicBezTo>
                    <a:pt x="2555" y="9824"/>
                    <a:pt x="3038" y="10018"/>
                    <a:pt x="3492" y="10018"/>
                  </a:cubicBezTo>
                  <a:cubicBezTo>
                    <a:pt x="3937" y="10018"/>
                    <a:pt x="4355" y="9832"/>
                    <a:pt x="4503" y="9238"/>
                  </a:cubicBezTo>
                  <a:cubicBezTo>
                    <a:pt x="5430" y="5277"/>
                    <a:pt x="5438" y="0"/>
                    <a:pt x="326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4"/>
            <p:cNvSpPr/>
            <p:nvPr/>
          </p:nvSpPr>
          <p:spPr>
            <a:xfrm>
              <a:off x="4838228" y="1506225"/>
              <a:ext cx="665989" cy="472210"/>
            </a:xfrm>
            <a:custGeom>
              <a:avLst/>
              <a:gdLst/>
              <a:ahLst/>
              <a:cxnLst/>
              <a:rect l="l" t="t" r="r" b="b"/>
              <a:pathLst>
                <a:path w="14311" h="10147" extrusionOk="0">
                  <a:moveTo>
                    <a:pt x="14311" y="8446"/>
                  </a:moveTo>
                  <a:cubicBezTo>
                    <a:pt x="14311" y="8446"/>
                    <a:pt x="14310" y="8447"/>
                    <a:pt x="14310" y="8448"/>
                  </a:cubicBezTo>
                  <a:lnTo>
                    <a:pt x="14310" y="8448"/>
                  </a:lnTo>
                  <a:cubicBezTo>
                    <a:pt x="14310" y="8447"/>
                    <a:pt x="14311" y="8446"/>
                    <a:pt x="14311" y="8446"/>
                  </a:cubicBezTo>
                  <a:close/>
                  <a:moveTo>
                    <a:pt x="782" y="0"/>
                  </a:moveTo>
                  <a:cubicBezTo>
                    <a:pt x="539" y="0"/>
                    <a:pt x="327" y="42"/>
                    <a:pt x="167" y="140"/>
                  </a:cubicBezTo>
                  <a:cubicBezTo>
                    <a:pt x="67" y="3042"/>
                    <a:pt x="1" y="7111"/>
                    <a:pt x="1168" y="7979"/>
                  </a:cubicBezTo>
                  <a:cubicBezTo>
                    <a:pt x="2469" y="8946"/>
                    <a:pt x="5038" y="9279"/>
                    <a:pt x="6672" y="9446"/>
                  </a:cubicBezTo>
                  <a:cubicBezTo>
                    <a:pt x="8874" y="9646"/>
                    <a:pt x="11075" y="9880"/>
                    <a:pt x="13277" y="10147"/>
                  </a:cubicBezTo>
                  <a:cubicBezTo>
                    <a:pt x="13610" y="9547"/>
                    <a:pt x="13977" y="9047"/>
                    <a:pt x="14310" y="8448"/>
                  </a:cubicBezTo>
                  <a:lnTo>
                    <a:pt x="14310" y="8448"/>
                  </a:lnTo>
                  <a:cubicBezTo>
                    <a:pt x="14297" y="8468"/>
                    <a:pt x="14253" y="8478"/>
                    <a:pt x="14181" y="8478"/>
                  </a:cubicBezTo>
                  <a:cubicBezTo>
                    <a:pt x="13143" y="8478"/>
                    <a:pt x="6352" y="6426"/>
                    <a:pt x="5138" y="5710"/>
                  </a:cubicBezTo>
                  <a:cubicBezTo>
                    <a:pt x="3837" y="4943"/>
                    <a:pt x="4571" y="3675"/>
                    <a:pt x="4404" y="1240"/>
                  </a:cubicBezTo>
                  <a:cubicBezTo>
                    <a:pt x="4404" y="1240"/>
                    <a:pt x="2114" y="0"/>
                    <a:pt x="782"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4"/>
            <p:cNvSpPr/>
            <p:nvPr/>
          </p:nvSpPr>
          <p:spPr>
            <a:xfrm>
              <a:off x="4813377" y="1126714"/>
              <a:ext cx="343070" cy="483844"/>
            </a:xfrm>
            <a:custGeom>
              <a:avLst/>
              <a:gdLst/>
              <a:ahLst/>
              <a:cxnLst/>
              <a:rect l="l" t="t" r="r" b="b"/>
              <a:pathLst>
                <a:path w="7372" h="10397" extrusionOk="0">
                  <a:moveTo>
                    <a:pt x="5010" y="0"/>
                  </a:moveTo>
                  <a:cubicBezTo>
                    <a:pt x="4699" y="0"/>
                    <a:pt x="4352" y="62"/>
                    <a:pt x="3970" y="189"/>
                  </a:cubicBezTo>
                  <a:cubicBezTo>
                    <a:pt x="1402" y="1023"/>
                    <a:pt x="468" y="5459"/>
                    <a:pt x="1" y="8862"/>
                  </a:cubicBezTo>
                  <a:lnTo>
                    <a:pt x="5338" y="10396"/>
                  </a:lnTo>
                  <a:cubicBezTo>
                    <a:pt x="6005" y="8595"/>
                    <a:pt x="6506" y="6727"/>
                    <a:pt x="6806" y="4859"/>
                  </a:cubicBezTo>
                  <a:cubicBezTo>
                    <a:pt x="7371" y="1891"/>
                    <a:pt x="6739" y="0"/>
                    <a:pt x="501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4"/>
            <p:cNvSpPr/>
            <p:nvPr/>
          </p:nvSpPr>
          <p:spPr>
            <a:xfrm>
              <a:off x="5165804" y="1063702"/>
              <a:ext cx="350842" cy="231707"/>
            </a:xfrm>
            <a:custGeom>
              <a:avLst/>
              <a:gdLst/>
              <a:ahLst/>
              <a:cxnLst/>
              <a:rect l="l" t="t" r="r" b="b"/>
              <a:pathLst>
                <a:path w="7539" h="4979" extrusionOk="0">
                  <a:moveTo>
                    <a:pt x="2132" y="0"/>
                  </a:moveTo>
                  <a:cubicBezTo>
                    <a:pt x="1220" y="0"/>
                    <a:pt x="220" y="364"/>
                    <a:pt x="67" y="1376"/>
                  </a:cubicBezTo>
                  <a:cubicBezTo>
                    <a:pt x="0" y="1943"/>
                    <a:pt x="167" y="2477"/>
                    <a:pt x="467" y="2910"/>
                  </a:cubicBezTo>
                  <a:cubicBezTo>
                    <a:pt x="801" y="3311"/>
                    <a:pt x="1168" y="3711"/>
                    <a:pt x="1601" y="4045"/>
                  </a:cubicBezTo>
                  <a:cubicBezTo>
                    <a:pt x="2055" y="4438"/>
                    <a:pt x="2619" y="4859"/>
                    <a:pt x="3218" y="4859"/>
                  </a:cubicBezTo>
                  <a:cubicBezTo>
                    <a:pt x="3279" y="4859"/>
                    <a:pt x="3341" y="4854"/>
                    <a:pt x="3402" y="4845"/>
                  </a:cubicBezTo>
                  <a:cubicBezTo>
                    <a:pt x="4070" y="4712"/>
                    <a:pt x="4370" y="4412"/>
                    <a:pt x="4570" y="3678"/>
                  </a:cubicBezTo>
                  <a:cubicBezTo>
                    <a:pt x="5137" y="4512"/>
                    <a:pt x="5170" y="4912"/>
                    <a:pt x="5771" y="4979"/>
                  </a:cubicBezTo>
                  <a:cubicBezTo>
                    <a:pt x="6138" y="4945"/>
                    <a:pt x="6505" y="4745"/>
                    <a:pt x="6738" y="4412"/>
                  </a:cubicBezTo>
                  <a:cubicBezTo>
                    <a:pt x="7138" y="4045"/>
                    <a:pt x="7405" y="3544"/>
                    <a:pt x="7439" y="2977"/>
                  </a:cubicBezTo>
                  <a:cubicBezTo>
                    <a:pt x="7539" y="1876"/>
                    <a:pt x="6638" y="876"/>
                    <a:pt x="5604" y="542"/>
                  </a:cubicBezTo>
                  <a:cubicBezTo>
                    <a:pt x="4537" y="242"/>
                    <a:pt x="3469" y="75"/>
                    <a:pt x="2368" y="8"/>
                  </a:cubicBezTo>
                  <a:cubicBezTo>
                    <a:pt x="2291" y="3"/>
                    <a:pt x="2212" y="0"/>
                    <a:pt x="213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4"/>
            <p:cNvSpPr/>
            <p:nvPr/>
          </p:nvSpPr>
          <p:spPr>
            <a:xfrm>
              <a:off x="5229420" y="882439"/>
              <a:ext cx="235384" cy="343349"/>
            </a:xfrm>
            <a:custGeom>
              <a:avLst/>
              <a:gdLst/>
              <a:ahLst/>
              <a:cxnLst/>
              <a:rect l="l" t="t" r="r" b="b"/>
              <a:pathLst>
                <a:path w="5058" h="7378" extrusionOk="0">
                  <a:moveTo>
                    <a:pt x="1101" y="1"/>
                  </a:moveTo>
                  <a:lnTo>
                    <a:pt x="1101" y="1"/>
                  </a:lnTo>
                  <a:cubicBezTo>
                    <a:pt x="1268" y="1602"/>
                    <a:pt x="1268" y="3603"/>
                    <a:pt x="301" y="5038"/>
                  </a:cubicBezTo>
                  <a:cubicBezTo>
                    <a:pt x="1" y="5538"/>
                    <a:pt x="67" y="5771"/>
                    <a:pt x="434" y="6205"/>
                  </a:cubicBezTo>
                  <a:cubicBezTo>
                    <a:pt x="1142" y="6945"/>
                    <a:pt x="2097" y="7374"/>
                    <a:pt x="3122" y="7374"/>
                  </a:cubicBezTo>
                  <a:cubicBezTo>
                    <a:pt x="3160" y="7374"/>
                    <a:pt x="3198" y="7374"/>
                    <a:pt x="3236" y="7373"/>
                  </a:cubicBezTo>
                  <a:cubicBezTo>
                    <a:pt x="3298" y="7376"/>
                    <a:pt x="3358" y="7378"/>
                    <a:pt x="3415" y="7378"/>
                  </a:cubicBezTo>
                  <a:cubicBezTo>
                    <a:pt x="5057" y="7378"/>
                    <a:pt x="4862" y="6034"/>
                    <a:pt x="4604" y="5905"/>
                  </a:cubicBezTo>
                  <a:cubicBezTo>
                    <a:pt x="4037" y="5571"/>
                    <a:pt x="3803" y="4904"/>
                    <a:pt x="4037" y="4304"/>
                  </a:cubicBezTo>
                  <a:cubicBezTo>
                    <a:pt x="4104" y="4037"/>
                    <a:pt x="4237" y="3770"/>
                    <a:pt x="4370" y="3536"/>
                  </a:cubicBezTo>
                  <a:lnTo>
                    <a:pt x="2502" y="1502"/>
                  </a:lnTo>
                  <a:lnTo>
                    <a:pt x="1101"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4"/>
            <p:cNvSpPr/>
            <p:nvPr/>
          </p:nvSpPr>
          <p:spPr>
            <a:xfrm>
              <a:off x="5348975" y="955410"/>
              <a:ext cx="85395" cy="133561"/>
            </a:xfrm>
            <a:custGeom>
              <a:avLst/>
              <a:gdLst/>
              <a:ahLst/>
              <a:cxnLst/>
              <a:rect l="l" t="t" r="r" b="b"/>
              <a:pathLst>
                <a:path w="1835" h="2870" extrusionOk="0">
                  <a:moveTo>
                    <a:pt x="167" y="0"/>
                  </a:moveTo>
                  <a:cubicBezTo>
                    <a:pt x="167" y="34"/>
                    <a:pt x="134" y="67"/>
                    <a:pt x="134" y="134"/>
                  </a:cubicBezTo>
                  <a:cubicBezTo>
                    <a:pt x="67" y="334"/>
                    <a:pt x="34" y="567"/>
                    <a:pt x="34" y="801"/>
                  </a:cubicBezTo>
                  <a:cubicBezTo>
                    <a:pt x="0" y="1535"/>
                    <a:pt x="734" y="2502"/>
                    <a:pt x="1435" y="2869"/>
                  </a:cubicBezTo>
                  <a:lnTo>
                    <a:pt x="1468" y="2736"/>
                  </a:lnTo>
                  <a:cubicBezTo>
                    <a:pt x="1535" y="2469"/>
                    <a:pt x="1668" y="2235"/>
                    <a:pt x="1801" y="2002"/>
                  </a:cubicBezTo>
                  <a:lnTo>
                    <a:pt x="1835" y="1968"/>
                  </a:lnTo>
                  <a:lnTo>
                    <a:pt x="1368" y="1468"/>
                  </a:lnTo>
                  <a:lnTo>
                    <a:pt x="167"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4"/>
            <p:cNvSpPr/>
            <p:nvPr/>
          </p:nvSpPr>
          <p:spPr>
            <a:xfrm>
              <a:off x="5490215" y="649241"/>
              <a:ext cx="159854" cy="211510"/>
            </a:xfrm>
            <a:custGeom>
              <a:avLst/>
              <a:gdLst/>
              <a:ahLst/>
              <a:cxnLst/>
              <a:rect l="l" t="t" r="r" b="b"/>
              <a:pathLst>
                <a:path w="3435" h="4545" extrusionOk="0">
                  <a:moveTo>
                    <a:pt x="2121" y="1"/>
                  </a:moveTo>
                  <a:cubicBezTo>
                    <a:pt x="2056" y="1"/>
                    <a:pt x="1993" y="14"/>
                    <a:pt x="1935" y="41"/>
                  </a:cubicBezTo>
                  <a:cubicBezTo>
                    <a:pt x="868" y="1175"/>
                    <a:pt x="1101" y="2410"/>
                    <a:pt x="1" y="4545"/>
                  </a:cubicBezTo>
                  <a:cubicBezTo>
                    <a:pt x="1" y="4545"/>
                    <a:pt x="2169" y="4411"/>
                    <a:pt x="2836" y="2643"/>
                  </a:cubicBezTo>
                  <a:cubicBezTo>
                    <a:pt x="3435" y="1026"/>
                    <a:pt x="2690" y="1"/>
                    <a:pt x="212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4"/>
            <p:cNvSpPr/>
            <p:nvPr/>
          </p:nvSpPr>
          <p:spPr>
            <a:xfrm>
              <a:off x="5268232" y="593675"/>
              <a:ext cx="358660" cy="459831"/>
            </a:xfrm>
            <a:custGeom>
              <a:avLst/>
              <a:gdLst/>
              <a:ahLst/>
              <a:cxnLst/>
              <a:rect l="l" t="t" r="r" b="b"/>
              <a:pathLst>
                <a:path w="7707" h="9881" extrusionOk="0">
                  <a:moveTo>
                    <a:pt x="3767" y="1"/>
                  </a:moveTo>
                  <a:cubicBezTo>
                    <a:pt x="2514" y="1"/>
                    <a:pt x="1307" y="691"/>
                    <a:pt x="701" y="1902"/>
                  </a:cubicBezTo>
                  <a:cubicBezTo>
                    <a:pt x="468" y="2336"/>
                    <a:pt x="334" y="2836"/>
                    <a:pt x="301" y="3370"/>
                  </a:cubicBezTo>
                  <a:cubicBezTo>
                    <a:pt x="201" y="5872"/>
                    <a:pt x="1" y="7306"/>
                    <a:pt x="1135" y="8707"/>
                  </a:cubicBezTo>
                  <a:cubicBezTo>
                    <a:pt x="1786" y="9515"/>
                    <a:pt x="2671" y="9880"/>
                    <a:pt x="3560" y="9880"/>
                  </a:cubicBezTo>
                  <a:cubicBezTo>
                    <a:pt x="4948" y="9880"/>
                    <a:pt x="6344" y="8991"/>
                    <a:pt x="6872" y="7507"/>
                  </a:cubicBezTo>
                  <a:cubicBezTo>
                    <a:pt x="7639" y="5338"/>
                    <a:pt x="7706" y="1602"/>
                    <a:pt x="5371" y="401"/>
                  </a:cubicBezTo>
                  <a:cubicBezTo>
                    <a:pt x="4858" y="130"/>
                    <a:pt x="4308" y="1"/>
                    <a:pt x="3767"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4"/>
            <p:cNvSpPr/>
            <p:nvPr/>
          </p:nvSpPr>
          <p:spPr>
            <a:xfrm>
              <a:off x="5185954" y="620062"/>
              <a:ext cx="268611" cy="270193"/>
            </a:xfrm>
            <a:custGeom>
              <a:avLst/>
              <a:gdLst/>
              <a:ahLst/>
              <a:cxnLst/>
              <a:rect l="l" t="t" r="r" b="b"/>
              <a:pathLst>
                <a:path w="5772" h="5806" extrusionOk="0">
                  <a:moveTo>
                    <a:pt x="1950" y="0"/>
                  </a:moveTo>
                  <a:cubicBezTo>
                    <a:pt x="1627" y="0"/>
                    <a:pt x="598" y="808"/>
                    <a:pt x="434" y="1135"/>
                  </a:cubicBezTo>
                  <a:cubicBezTo>
                    <a:pt x="1" y="2136"/>
                    <a:pt x="201" y="3304"/>
                    <a:pt x="901" y="4137"/>
                  </a:cubicBezTo>
                  <a:cubicBezTo>
                    <a:pt x="1168" y="4438"/>
                    <a:pt x="1468" y="4738"/>
                    <a:pt x="1802" y="5005"/>
                  </a:cubicBezTo>
                  <a:lnTo>
                    <a:pt x="3837" y="5805"/>
                  </a:lnTo>
                  <a:lnTo>
                    <a:pt x="3303" y="3637"/>
                  </a:lnTo>
                  <a:lnTo>
                    <a:pt x="4437" y="3003"/>
                  </a:lnTo>
                  <a:lnTo>
                    <a:pt x="5771" y="969"/>
                  </a:lnTo>
                  <a:cubicBezTo>
                    <a:pt x="5771" y="969"/>
                    <a:pt x="2869" y="101"/>
                    <a:pt x="1969" y="1"/>
                  </a:cubicBezTo>
                  <a:cubicBezTo>
                    <a:pt x="1963" y="1"/>
                    <a:pt x="1957" y="0"/>
                    <a:pt x="195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4"/>
            <p:cNvSpPr/>
            <p:nvPr/>
          </p:nvSpPr>
          <p:spPr>
            <a:xfrm>
              <a:off x="5218577" y="457088"/>
              <a:ext cx="484356" cy="237571"/>
            </a:xfrm>
            <a:custGeom>
              <a:avLst/>
              <a:gdLst/>
              <a:ahLst/>
              <a:cxnLst/>
              <a:rect l="l" t="t" r="r" b="b"/>
              <a:pathLst>
                <a:path w="10408" h="5105" extrusionOk="0">
                  <a:moveTo>
                    <a:pt x="8606" y="1"/>
                  </a:moveTo>
                  <a:cubicBezTo>
                    <a:pt x="8840" y="601"/>
                    <a:pt x="8606" y="1268"/>
                    <a:pt x="8073" y="1602"/>
                  </a:cubicBezTo>
                  <a:cubicBezTo>
                    <a:pt x="7690" y="1805"/>
                    <a:pt x="7276" y="1901"/>
                    <a:pt x="6863" y="1901"/>
                  </a:cubicBezTo>
                  <a:cubicBezTo>
                    <a:pt x="6665" y="1901"/>
                    <a:pt x="6466" y="1879"/>
                    <a:pt x="6271" y="1835"/>
                  </a:cubicBezTo>
                  <a:cubicBezTo>
                    <a:pt x="5571" y="1669"/>
                    <a:pt x="4870" y="1468"/>
                    <a:pt x="4203" y="1235"/>
                  </a:cubicBezTo>
                  <a:cubicBezTo>
                    <a:pt x="3707" y="1086"/>
                    <a:pt x="3138" y="827"/>
                    <a:pt x="2618" y="827"/>
                  </a:cubicBezTo>
                  <a:cubicBezTo>
                    <a:pt x="2438" y="827"/>
                    <a:pt x="2264" y="858"/>
                    <a:pt x="2102" y="935"/>
                  </a:cubicBezTo>
                  <a:cubicBezTo>
                    <a:pt x="134" y="1902"/>
                    <a:pt x="0" y="3570"/>
                    <a:pt x="934" y="4037"/>
                  </a:cubicBezTo>
                  <a:cubicBezTo>
                    <a:pt x="1902" y="4504"/>
                    <a:pt x="3369" y="4537"/>
                    <a:pt x="4403" y="4771"/>
                  </a:cubicBezTo>
                  <a:cubicBezTo>
                    <a:pt x="5171" y="4971"/>
                    <a:pt x="5971" y="5071"/>
                    <a:pt x="6738" y="5104"/>
                  </a:cubicBezTo>
                  <a:cubicBezTo>
                    <a:pt x="7539" y="5104"/>
                    <a:pt x="8339" y="4837"/>
                    <a:pt x="8973" y="4370"/>
                  </a:cubicBezTo>
                  <a:cubicBezTo>
                    <a:pt x="10408" y="3203"/>
                    <a:pt x="10241" y="935"/>
                    <a:pt x="8606"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4"/>
            <p:cNvSpPr/>
            <p:nvPr/>
          </p:nvSpPr>
          <p:spPr>
            <a:xfrm>
              <a:off x="5222300" y="781267"/>
              <a:ext cx="98751" cy="127790"/>
            </a:xfrm>
            <a:custGeom>
              <a:avLst/>
              <a:gdLst/>
              <a:ahLst/>
              <a:cxnLst/>
              <a:rect l="l" t="t" r="r" b="b"/>
              <a:pathLst>
                <a:path w="2122" h="2746" extrusionOk="0">
                  <a:moveTo>
                    <a:pt x="877" y="1"/>
                  </a:moveTo>
                  <a:cubicBezTo>
                    <a:pt x="365" y="1"/>
                    <a:pt x="0" y="533"/>
                    <a:pt x="87" y="1140"/>
                  </a:cubicBezTo>
                  <a:cubicBezTo>
                    <a:pt x="154" y="1674"/>
                    <a:pt x="421" y="2208"/>
                    <a:pt x="821" y="2575"/>
                  </a:cubicBezTo>
                  <a:cubicBezTo>
                    <a:pt x="965" y="2693"/>
                    <a:pt x="1113" y="2745"/>
                    <a:pt x="1255" y="2745"/>
                  </a:cubicBezTo>
                  <a:cubicBezTo>
                    <a:pt x="1673" y="2745"/>
                    <a:pt x="2039" y="2297"/>
                    <a:pt x="2088" y="1774"/>
                  </a:cubicBezTo>
                  <a:cubicBezTo>
                    <a:pt x="2122" y="1140"/>
                    <a:pt x="1788" y="206"/>
                    <a:pt x="1121" y="40"/>
                  </a:cubicBezTo>
                  <a:cubicBezTo>
                    <a:pt x="1037" y="13"/>
                    <a:pt x="955" y="1"/>
                    <a:pt x="877"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4"/>
            <p:cNvSpPr/>
            <p:nvPr/>
          </p:nvSpPr>
          <p:spPr>
            <a:xfrm>
              <a:off x="5457639" y="798439"/>
              <a:ext cx="26433" cy="34623"/>
            </a:xfrm>
            <a:custGeom>
              <a:avLst/>
              <a:gdLst/>
              <a:ahLst/>
              <a:cxnLst/>
              <a:rect l="l" t="t" r="r" b="b"/>
              <a:pathLst>
                <a:path w="568" h="744" extrusionOk="0">
                  <a:moveTo>
                    <a:pt x="299" y="0"/>
                  </a:moveTo>
                  <a:cubicBezTo>
                    <a:pt x="178" y="0"/>
                    <a:pt x="64" y="155"/>
                    <a:pt x="34" y="338"/>
                  </a:cubicBezTo>
                  <a:cubicBezTo>
                    <a:pt x="0" y="538"/>
                    <a:pt x="67" y="738"/>
                    <a:pt x="234" y="738"/>
                  </a:cubicBezTo>
                  <a:cubicBezTo>
                    <a:pt x="247" y="742"/>
                    <a:pt x="261" y="743"/>
                    <a:pt x="274" y="743"/>
                  </a:cubicBezTo>
                  <a:cubicBezTo>
                    <a:pt x="387" y="743"/>
                    <a:pt x="471" y="617"/>
                    <a:pt x="501" y="438"/>
                  </a:cubicBezTo>
                  <a:cubicBezTo>
                    <a:pt x="567" y="271"/>
                    <a:pt x="501" y="71"/>
                    <a:pt x="334" y="4"/>
                  </a:cubicBezTo>
                  <a:cubicBezTo>
                    <a:pt x="322" y="1"/>
                    <a:pt x="311" y="0"/>
                    <a:pt x="29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4"/>
            <p:cNvSpPr/>
            <p:nvPr/>
          </p:nvSpPr>
          <p:spPr>
            <a:xfrm>
              <a:off x="5564722" y="818776"/>
              <a:ext cx="26433" cy="34205"/>
            </a:xfrm>
            <a:custGeom>
              <a:avLst/>
              <a:gdLst/>
              <a:ahLst/>
              <a:cxnLst/>
              <a:rect l="l" t="t" r="r" b="b"/>
              <a:pathLst>
                <a:path w="568" h="735" extrusionOk="0">
                  <a:moveTo>
                    <a:pt x="334" y="1"/>
                  </a:moveTo>
                  <a:cubicBezTo>
                    <a:pt x="201" y="1"/>
                    <a:pt x="68" y="134"/>
                    <a:pt x="34" y="334"/>
                  </a:cubicBezTo>
                  <a:cubicBezTo>
                    <a:pt x="1" y="535"/>
                    <a:pt x="101" y="735"/>
                    <a:pt x="234" y="735"/>
                  </a:cubicBezTo>
                  <a:cubicBezTo>
                    <a:pt x="401" y="735"/>
                    <a:pt x="535" y="601"/>
                    <a:pt x="535" y="435"/>
                  </a:cubicBezTo>
                  <a:cubicBezTo>
                    <a:pt x="568" y="234"/>
                    <a:pt x="468" y="1"/>
                    <a:pt x="33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4"/>
            <p:cNvSpPr/>
            <p:nvPr/>
          </p:nvSpPr>
          <p:spPr>
            <a:xfrm>
              <a:off x="5515066" y="834320"/>
              <a:ext cx="38858" cy="82417"/>
            </a:xfrm>
            <a:custGeom>
              <a:avLst/>
              <a:gdLst/>
              <a:ahLst/>
              <a:cxnLst/>
              <a:rect l="l" t="t" r="r" b="b"/>
              <a:pathLst>
                <a:path w="835" h="1771" extrusionOk="0">
                  <a:moveTo>
                    <a:pt x="334" y="0"/>
                  </a:moveTo>
                  <a:lnTo>
                    <a:pt x="0" y="1635"/>
                  </a:lnTo>
                  <a:cubicBezTo>
                    <a:pt x="132" y="1729"/>
                    <a:pt x="295" y="1770"/>
                    <a:pt x="461" y="1770"/>
                  </a:cubicBezTo>
                  <a:cubicBezTo>
                    <a:pt x="589" y="1770"/>
                    <a:pt x="718" y="1745"/>
                    <a:pt x="834" y="1702"/>
                  </a:cubicBezTo>
                  <a:cubicBezTo>
                    <a:pt x="601" y="1168"/>
                    <a:pt x="434" y="601"/>
                    <a:pt x="334" y="0"/>
                  </a:cubicBez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4"/>
            <p:cNvSpPr/>
            <p:nvPr/>
          </p:nvSpPr>
          <p:spPr>
            <a:xfrm>
              <a:off x="5440560" y="926277"/>
              <a:ext cx="71434" cy="40022"/>
            </a:xfrm>
            <a:custGeom>
              <a:avLst/>
              <a:gdLst/>
              <a:ahLst/>
              <a:cxnLst/>
              <a:rect l="l" t="t" r="r" b="b"/>
              <a:pathLst>
                <a:path w="1535" h="860" extrusionOk="0">
                  <a:moveTo>
                    <a:pt x="84" y="1"/>
                  </a:moveTo>
                  <a:cubicBezTo>
                    <a:pt x="67" y="1"/>
                    <a:pt x="50" y="9"/>
                    <a:pt x="34" y="26"/>
                  </a:cubicBezTo>
                  <a:cubicBezTo>
                    <a:pt x="0" y="26"/>
                    <a:pt x="0" y="59"/>
                    <a:pt x="34" y="93"/>
                  </a:cubicBezTo>
                  <a:cubicBezTo>
                    <a:pt x="300" y="493"/>
                    <a:pt x="734" y="760"/>
                    <a:pt x="1234" y="860"/>
                  </a:cubicBezTo>
                  <a:lnTo>
                    <a:pt x="1468" y="860"/>
                  </a:lnTo>
                  <a:cubicBezTo>
                    <a:pt x="1501" y="860"/>
                    <a:pt x="1535" y="827"/>
                    <a:pt x="1535" y="793"/>
                  </a:cubicBezTo>
                  <a:cubicBezTo>
                    <a:pt x="1535" y="760"/>
                    <a:pt x="1501" y="726"/>
                    <a:pt x="1468" y="726"/>
                  </a:cubicBezTo>
                  <a:cubicBezTo>
                    <a:pt x="934" y="726"/>
                    <a:pt x="434" y="460"/>
                    <a:pt x="134" y="26"/>
                  </a:cubicBezTo>
                  <a:cubicBezTo>
                    <a:pt x="117" y="9"/>
                    <a:pt x="100" y="1"/>
                    <a:pt x="8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4"/>
            <p:cNvSpPr/>
            <p:nvPr/>
          </p:nvSpPr>
          <p:spPr>
            <a:xfrm>
              <a:off x="5438978" y="751809"/>
              <a:ext cx="55937" cy="25130"/>
            </a:xfrm>
            <a:custGeom>
              <a:avLst/>
              <a:gdLst/>
              <a:ahLst/>
              <a:cxnLst/>
              <a:rect l="l" t="t" r="r" b="b"/>
              <a:pathLst>
                <a:path w="1202" h="540" extrusionOk="0">
                  <a:moveTo>
                    <a:pt x="817" y="1"/>
                  </a:moveTo>
                  <a:cubicBezTo>
                    <a:pt x="539" y="1"/>
                    <a:pt x="266" y="107"/>
                    <a:pt x="68" y="306"/>
                  </a:cubicBezTo>
                  <a:cubicBezTo>
                    <a:pt x="1" y="372"/>
                    <a:pt x="1" y="439"/>
                    <a:pt x="68" y="506"/>
                  </a:cubicBezTo>
                  <a:lnTo>
                    <a:pt x="101" y="539"/>
                  </a:lnTo>
                  <a:cubicBezTo>
                    <a:pt x="134" y="539"/>
                    <a:pt x="201" y="539"/>
                    <a:pt x="234" y="506"/>
                  </a:cubicBezTo>
                  <a:cubicBezTo>
                    <a:pt x="386" y="329"/>
                    <a:pt x="614" y="248"/>
                    <a:pt x="846" y="248"/>
                  </a:cubicBezTo>
                  <a:cubicBezTo>
                    <a:pt x="921" y="248"/>
                    <a:pt x="995" y="256"/>
                    <a:pt x="1068" y="272"/>
                  </a:cubicBezTo>
                  <a:cubicBezTo>
                    <a:pt x="1102" y="272"/>
                    <a:pt x="1168" y="239"/>
                    <a:pt x="1202" y="172"/>
                  </a:cubicBezTo>
                  <a:cubicBezTo>
                    <a:pt x="1202" y="106"/>
                    <a:pt x="1168" y="39"/>
                    <a:pt x="1102" y="39"/>
                  </a:cubicBezTo>
                  <a:cubicBezTo>
                    <a:pt x="1008" y="13"/>
                    <a:pt x="912" y="1"/>
                    <a:pt x="817"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4"/>
            <p:cNvSpPr/>
            <p:nvPr/>
          </p:nvSpPr>
          <p:spPr>
            <a:xfrm>
              <a:off x="5577147" y="764467"/>
              <a:ext cx="46630" cy="40394"/>
            </a:xfrm>
            <a:custGeom>
              <a:avLst/>
              <a:gdLst/>
              <a:ahLst/>
              <a:cxnLst/>
              <a:rect l="l" t="t" r="r" b="b"/>
              <a:pathLst>
                <a:path w="1002" h="868" extrusionOk="0">
                  <a:moveTo>
                    <a:pt x="134" y="0"/>
                  </a:moveTo>
                  <a:cubicBezTo>
                    <a:pt x="67" y="0"/>
                    <a:pt x="1" y="34"/>
                    <a:pt x="1" y="100"/>
                  </a:cubicBezTo>
                  <a:cubicBezTo>
                    <a:pt x="1" y="100"/>
                    <a:pt x="1" y="134"/>
                    <a:pt x="1" y="167"/>
                  </a:cubicBezTo>
                  <a:cubicBezTo>
                    <a:pt x="1" y="201"/>
                    <a:pt x="34" y="234"/>
                    <a:pt x="67" y="234"/>
                  </a:cubicBezTo>
                  <a:cubicBezTo>
                    <a:pt x="368" y="301"/>
                    <a:pt x="634" y="501"/>
                    <a:pt x="735" y="801"/>
                  </a:cubicBezTo>
                  <a:cubicBezTo>
                    <a:pt x="768" y="834"/>
                    <a:pt x="835" y="868"/>
                    <a:pt x="868" y="868"/>
                  </a:cubicBezTo>
                  <a:cubicBezTo>
                    <a:pt x="935" y="834"/>
                    <a:pt x="1001" y="768"/>
                    <a:pt x="968" y="701"/>
                  </a:cubicBezTo>
                  <a:cubicBezTo>
                    <a:pt x="835" y="334"/>
                    <a:pt x="534" y="67"/>
                    <a:pt x="13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4"/>
            <p:cNvSpPr/>
            <p:nvPr/>
          </p:nvSpPr>
          <p:spPr>
            <a:xfrm>
              <a:off x="5870565" y="2147370"/>
              <a:ext cx="810347" cy="132258"/>
            </a:xfrm>
            <a:custGeom>
              <a:avLst/>
              <a:gdLst/>
              <a:ahLst/>
              <a:cxnLst/>
              <a:rect l="l" t="t" r="r" b="b"/>
              <a:pathLst>
                <a:path w="17413" h="2842" extrusionOk="0">
                  <a:moveTo>
                    <a:pt x="17098" y="1"/>
                  </a:moveTo>
                  <a:cubicBezTo>
                    <a:pt x="17081" y="1"/>
                    <a:pt x="17063" y="2"/>
                    <a:pt x="17046" y="6"/>
                  </a:cubicBezTo>
                  <a:lnTo>
                    <a:pt x="300" y="2207"/>
                  </a:lnTo>
                  <a:cubicBezTo>
                    <a:pt x="134" y="2207"/>
                    <a:pt x="0" y="2374"/>
                    <a:pt x="34" y="2541"/>
                  </a:cubicBezTo>
                  <a:cubicBezTo>
                    <a:pt x="34" y="2716"/>
                    <a:pt x="161" y="2814"/>
                    <a:pt x="304" y="2814"/>
                  </a:cubicBezTo>
                  <a:cubicBezTo>
                    <a:pt x="325" y="2814"/>
                    <a:pt x="346" y="2812"/>
                    <a:pt x="367" y="2808"/>
                  </a:cubicBezTo>
                  <a:lnTo>
                    <a:pt x="367" y="2841"/>
                  </a:lnTo>
                  <a:lnTo>
                    <a:pt x="17112" y="639"/>
                  </a:lnTo>
                  <a:cubicBezTo>
                    <a:pt x="17279" y="606"/>
                    <a:pt x="17413" y="439"/>
                    <a:pt x="17379" y="273"/>
                  </a:cubicBezTo>
                  <a:cubicBezTo>
                    <a:pt x="17379" y="123"/>
                    <a:pt x="17245" y="1"/>
                    <a:pt x="1709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4"/>
            <p:cNvSpPr/>
            <p:nvPr/>
          </p:nvSpPr>
          <p:spPr>
            <a:xfrm>
              <a:off x="5870565" y="2147370"/>
              <a:ext cx="810347" cy="132258"/>
            </a:xfrm>
            <a:custGeom>
              <a:avLst/>
              <a:gdLst/>
              <a:ahLst/>
              <a:cxnLst/>
              <a:rect l="l" t="t" r="r" b="b"/>
              <a:pathLst>
                <a:path w="17413" h="2842" extrusionOk="0">
                  <a:moveTo>
                    <a:pt x="17098" y="1"/>
                  </a:moveTo>
                  <a:cubicBezTo>
                    <a:pt x="17081" y="1"/>
                    <a:pt x="17063" y="2"/>
                    <a:pt x="17046" y="6"/>
                  </a:cubicBezTo>
                  <a:lnTo>
                    <a:pt x="300" y="2207"/>
                  </a:lnTo>
                  <a:cubicBezTo>
                    <a:pt x="134" y="2207"/>
                    <a:pt x="0" y="2374"/>
                    <a:pt x="34" y="2541"/>
                  </a:cubicBezTo>
                  <a:cubicBezTo>
                    <a:pt x="34" y="2716"/>
                    <a:pt x="161" y="2814"/>
                    <a:pt x="304" y="2814"/>
                  </a:cubicBezTo>
                  <a:cubicBezTo>
                    <a:pt x="325" y="2814"/>
                    <a:pt x="346" y="2812"/>
                    <a:pt x="367" y="2808"/>
                  </a:cubicBezTo>
                  <a:lnTo>
                    <a:pt x="367" y="2841"/>
                  </a:lnTo>
                  <a:lnTo>
                    <a:pt x="17112" y="639"/>
                  </a:lnTo>
                  <a:cubicBezTo>
                    <a:pt x="17279" y="606"/>
                    <a:pt x="17413" y="439"/>
                    <a:pt x="17379" y="273"/>
                  </a:cubicBezTo>
                  <a:cubicBezTo>
                    <a:pt x="17379" y="123"/>
                    <a:pt x="17245" y="1"/>
                    <a:pt x="17098" y="1"/>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4"/>
            <p:cNvSpPr/>
            <p:nvPr/>
          </p:nvSpPr>
          <p:spPr>
            <a:xfrm>
              <a:off x="5488680" y="2245424"/>
              <a:ext cx="408315" cy="34205"/>
            </a:xfrm>
            <a:custGeom>
              <a:avLst/>
              <a:gdLst/>
              <a:ahLst/>
              <a:cxnLst/>
              <a:rect l="l" t="t" r="r" b="b"/>
              <a:pathLst>
                <a:path w="8774" h="735" extrusionOk="0">
                  <a:moveTo>
                    <a:pt x="334" y="0"/>
                  </a:moveTo>
                  <a:cubicBezTo>
                    <a:pt x="167" y="0"/>
                    <a:pt x="34" y="134"/>
                    <a:pt x="34" y="300"/>
                  </a:cubicBezTo>
                  <a:cubicBezTo>
                    <a:pt x="0" y="467"/>
                    <a:pt x="134" y="634"/>
                    <a:pt x="334" y="634"/>
                  </a:cubicBezTo>
                  <a:lnTo>
                    <a:pt x="8440" y="734"/>
                  </a:lnTo>
                  <a:cubicBezTo>
                    <a:pt x="8640" y="734"/>
                    <a:pt x="8773" y="601"/>
                    <a:pt x="8773" y="400"/>
                  </a:cubicBezTo>
                  <a:cubicBezTo>
                    <a:pt x="8773" y="234"/>
                    <a:pt x="8640" y="100"/>
                    <a:pt x="8473" y="100"/>
                  </a:cubicBezTo>
                  <a:lnTo>
                    <a:pt x="3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4"/>
            <p:cNvSpPr/>
            <p:nvPr/>
          </p:nvSpPr>
          <p:spPr>
            <a:xfrm>
              <a:off x="5488680" y="2245424"/>
              <a:ext cx="408315" cy="34205"/>
            </a:xfrm>
            <a:custGeom>
              <a:avLst/>
              <a:gdLst/>
              <a:ahLst/>
              <a:cxnLst/>
              <a:rect l="l" t="t" r="r" b="b"/>
              <a:pathLst>
                <a:path w="8774" h="735" extrusionOk="0">
                  <a:moveTo>
                    <a:pt x="334" y="0"/>
                  </a:moveTo>
                  <a:cubicBezTo>
                    <a:pt x="167" y="0"/>
                    <a:pt x="34" y="134"/>
                    <a:pt x="34" y="300"/>
                  </a:cubicBezTo>
                  <a:cubicBezTo>
                    <a:pt x="0" y="467"/>
                    <a:pt x="134" y="634"/>
                    <a:pt x="334" y="634"/>
                  </a:cubicBezTo>
                  <a:lnTo>
                    <a:pt x="8440" y="734"/>
                  </a:lnTo>
                  <a:cubicBezTo>
                    <a:pt x="8640" y="734"/>
                    <a:pt x="8773" y="601"/>
                    <a:pt x="8773" y="400"/>
                  </a:cubicBezTo>
                  <a:cubicBezTo>
                    <a:pt x="8773" y="234"/>
                    <a:pt x="8640" y="100"/>
                    <a:pt x="8473" y="100"/>
                  </a:cubicBezTo>
                  <a:lnTo>
                    <a:pt x="33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4"/>
            <p:cNvSpPr/>
            <p:nvPr/>
          </p:nvSpPr>
          <p:spPr>
            <a:xfrm>
              <a:off x="5476254" y="2191068"/>
              <a:ext cx="430047" cy="71481"/>
            </a:xfrm>
            <a:custGeom>
              <a:avLst/>
              <a:gdLst/>
              <a:ahLst/>
              <a:cxnLst/>
              <a:rect l="l" t="t" r="r" b="b"/>
              <a:pathLst>
                <a:path w="9241" h="1536" extrusionOk="0">
                  <a:moveTo>
                    <a:pt x="8940" y="1"/>
                  </a:moveTo>
                  <a:cubicBezTo>
                    <a:pt x="8940" y="1"/>
                    <a:pt x="1201" y="1035"/>
                    <a:pt x="601" y="1168"/>
                  </a:cubicBezTo>
                  <a:cubicBezTo>
                    <a:pt x="0" y="1268"/>
                    <a:pt x="301" y="1435"/>
                    <a:pt x="301" y="1435"/>
                  </a:cubicBezTo>
                  <a:lnTo>
                    <a:pt x="9240" y="1535"/>
                  </a:lnTo>
                  <a:lnTo>
                    <a:pt x="89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4"/>
            <p:cNvSpPr/>
            <p:nvPr/>
          </p:nvSpPr>
          <p:spPr>
            <a:xfrm>
              <a:off x="5485562" y="2191068"/>
              <a:ext cx="420740" cy="71481"/>
            </a:xfrm>
            <a:custGeom>
              <a:avLst/>
              <a:gdLst/>
              <a:ahLst/>
              <a:cxnLst/>
              <a:rect l="l" t="t" r="r" b="b"/>
              <a:pathLst>
                <a:path w="9041" h="1536" extrusionOk="0">
                  <a:moveTo>
                    <a:pt x="8740" y="1"/>
                  </a:moveTo>
                  <a:cubicBezTo>
                    <a:pt x="8740" y="1"/>
                    <a:pt x="1201" y="1035"/>
                    <a:pt x="601" y="1135"/>
                  </a:cubicBezTo>
                  <a:cubicBezTo>
                    <a:pt x="1" y="1235"/>
                    <a:pt x="301" y="1435"/>
                    <a:pt x="301" y="1435"/>
                  </a:cubicBezTo>
                  <a:lnTo>
                    <a:pt x="9040" y="1535"/>
                  </a:lnTo>
                  <a:lnTo>
                    <a:pt x="87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4"/>
            <p:cNvSpPr/>
            <p:nvPr/>
          </p:nvSpPr>
          <p:spPr>
            <a:xfrm>
              <a:off x="5485562" y="2191068"/>
              <a:ext cx="420740" cy="71481"/>
            </a:xfrm>
            <a:custGeom>
              <a:avLst/>
              <a:gdLst/>
              <a:ahLst/>
              <a:cxnLst/>
              <a:rect l="l" t="t" r="r" b="b"/>
              <a:pathLst>
                <a:path w="9041" h="1536" extrusionOk="0">
                  <a:moveTo>
                    <a:pt x="8740" y="1"/>
                  </a:moveTo>
                  <a:cubicBezTo>
                    <a:pt x="8740" y="1"/>
                    <a:pt x="1201" y="1035"/>
                    <a:pt x="601" y="1135"/>
                  </a:cubicBezTo>
                  <a:cubicBezTo>
                    <a:pt x="1" y="1235"/>
                    <a:pt x="301" y="1435"/>
                    <a:pt x="301" y="1435"/>
                  </a:cubicBezTo>
                  <a:lnTo>
                    <a:pt x="9040" y="1535"/>
                  </a:lnTo>
                  <a:lnTo>
                    <a:pt x="8740"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4"/>
            <p:cNvSpPr/>
            <p:nvPr/>
          </p:nvSpPr>
          <p:spPr>
            <a:xfrm>
              <a:off x="5839524" y="1684929"/>
              <a:ext cx="838269" cy="562072"/>
            </a:xfrm>
            <a:custGeom>
              <a:avLst/>
              <a:gdLst/>
              <a:ahLst/>
              <a:cxnLst/>
              <a:rect l="l" t="t" r="r" b="b"/>
              <a:pathLst>
                <a:path w="18013" h="12078" extrusionOk="0">
                  <a:moveTo>
                    <a:pt x="16770" y="0"/>
                  </a:moveTo>
                  <a:cubicBezTo>
                    <a:pt x="16751" y="0"/>
                    <a:pt x="16732" y="1"/>
                    <a:pt x="16712" y="2"/>
                  </a:cubicBezTo>
                  <a:lnTo>
                    <a:pt x="16612" y="2"/>
                  </a:lnTo>
                  <a:lnTo>
                    <a:pt x="1001" y="2070"/>
                  </a:lnTo>
                  <a:cubicBezTo>
                    <a:pt x="434" y="2137"/>
                    <a:pt x="0" y="2637"/>
                    <a:pt x="33" y="3205"/>
                  </a:cubicBezTo>
                  <a:lnTo>
                    <a:pt x="367" y="11210"/>
                  </a:lnTo>
                  <a:cubicBezTo>
                    <a:pt x="400" y="11711"/>
                    <a:pt x="801" y="12078"/>
                    <a:pt x="1301" y="12078"/>
                  </a:cubicBezTo>
                  <a:lnTo>
                    <a:pt x="1434" y="12078"/>
                  </a:lnTo>
                  <a:lnTo>
                    <a:pt x="17046" y="10009"/>
                  </a:lnTo>
                  <a:cubicBezTo>
                    <a:pt x="17579" y="9943"/>
                    <a:pt x="18013" y="9442"/>
                    <a:pt x="17980" y="8875"/>
                  </a:cubicBezTo>
                  <a:lnTo>
                    <a:pt x="17646" y="870"/>
                  </a:lnTo>
                  <a:cubicBezTo>
                    <a:pt x="17646" y="389"/>
                    <a:pt x="17246" y="0"/>
                    <a:pt x="1677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4"/>
            <p:cNvSpPr/>
            <p:nvPr/>
          </p:nvSpPr>
          <p:spPr>
            <a:xfrm>
              <a:off x="5839524" y="1684929"/>
              <a:ext cx="838269" cy="562072"/>
            </a:xfrm>
            <a:custGeom>
              <a:avLst/>
              <a:gdLst/>
              <a:ahLst/>
              <a:cxnLst/>
              <a:rect l="l" t="t" r="r" b="b"/>
              <a:pathLst>
                <a:path w="18013" h="12078" extrusionOk="0">
                  <a:moveTo>
                    <a:pt x="16770" y="0"/>
                  </a:moveTo>
                  <a:cubicBezTo>
                    <a:pt x="16751" y="0"/>
                    <a:pt x="16732" y="1"/>
                    <a:pt x="16712" y="2"/>
                  </a:cubicBezTo>
                  <a:lnTo>
                    <a:pt x="16612" y="2"/>
                  </a:lnTo>
                  <a:lnTo>
                    <a:pt x="1001" y="2070"/>
                  </a:lnTo>
                  <a:cubicBezTo>
                    <a:pt x="434" y="2137"/>
                    <a:pt x="0" y="2637"/>
                    <a:pt x="33" y="3205"/>
                  </a:cubicBezTo>
                  <a:lnTo>
                    <a:pt x="367" y="11210"/>
                  </a:lnTo>
                  <a:cubicBezTo>
                    <a:pt x="400" y="11711"/>
                    <a:pt x="801" y="12078"/>
                    <a:pt x="1301" y="12078"/>
                  </a:cubicBezTo>
                  <a:lnTo>
                    <a:pt x="1434" y="12078"/>
                  </a:lnTo>
                  <a:lnTo>
                    <a:pt x="17046" y="10009"/>
                  </a:lnTo>
                  <a:cubicBezTo>
                    <a:pt x="17579" y="9943"/>
                    <a:pt x="18013" y="9442"/>
                    <a:pt x="17980" y="8875"/>
                  </a:cubicBezTo>
                  <a:lnTo>
                    <a:pt x="17646" y="870"/>
                  </a:lnTo>
                  <a:cubicBezTo>
                    <a:pt x="17646" y="389"/>
                    <a:pt x="17246" y="0"/>
                    <a:pt x="16770" y="0"/>
                  </a:cubicBez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4"/>
            <p:cNvSpPr/>
            <p:nvPr/>
          </p:nvSpPr>
          <p:spPr>
            <a:xfrm>
              <a:off x="5861257" y="1680368"/>
              <a:ext cx="836733" cy="561979"/>
            </a:xfrm>
            <a:custGeom>
              <a:avLst/>
              <a:gdLst/>
              <a:ahLst/>
              <a:cxnLst/>
              <a:rect l="l" t="t" r="r" b="b"/>
              <a:pathLst>
                <a:path w="17980" h="12076" extrusionOk="0">
                  <a:moveTo>
                    <a:pt x="16579" y="0"/>
                  </a:moveTo>
                  <a:lnTo>
                    <a:pt x="967" y="2068"/>
                  </a:lnTo>
                  <a:cubicBezTo>
                    <a:pt x="400" y="2135"/>
                    <a:pt x="0" y="2635"/>
                    <a:pt x="33" y="3202"/>
                  </a:cubicBezTo>
                  <a:lnTo>
                    <a:pt x="367" y="11208"/>
                  </a:lnTo>
                  <a:cubicBezTo>
                    <a:pt x="367" y="11709"/>
                    <a:pt x="801" y="12075"/>
                    <a:pt x="1301" y="12075"/>
                  </a:cubicBezTo>
                  <a:lnTo>
                    <a:pt x="1401" y="12075"/>
                  </a:lnTo>
                  <a:lnTo>
                    <a:pt x="17012" y="10041"/>
                  </a:lnTo>
                  <a:cubicBezTo>
                    <a:pt x="17579" y="9941"/>
                    <a:pt x="17980" y="9474"/>
                    <a:pt x="17980" y="8907"/>
                  </a:cubicBezTo>
                  <a:lnTo>
                    <a:pt x="17646" y="901"/>
                  </a:lnTo>
                  <a:cubicBezTo>
                    <a:pt x="17613" y="400"/>
                    <a:pt x="17212" y="0"/>
                    <a:pt x="1667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4"/>
            <p:cNvSpPr/>
            <p:nvPr/>
          </p:nvSpPr>
          <p:spPr>
            <a:xfrm>
              <a:off x="5861257" y="1680368"/>
              <a:ext cx="836733" cy="561979"/>
            </a:xfrm>
            <a:custGeom>
              <a:avLst/>
              <a:gdLst/>
              <a:ahLst/>
              <a:cxnLst/>
              <a:rect l="l" t="t" r="r" b="b"/>
              <a:pathLst>
                <a:path w="17980" h="12076" extrusionOk="0">
                  <a:moveTo>
                    <a:pt x="16579" y="0"/>
                  </a:moveTo>
                  <a:lnTo>
                    <a:pt x="967" y="2068"/>
                  </a:lnTo>
                  <a:cubicBezTo>
                    <a:pt x="400" y="2135"/>
                    <a:pt x="0" y="2635"/>
                    <a:pt x="33" y="3202"/>
                  </a:cubicBezTo>
                  <a:lnTo>
                    <a:pt x="367" y="11208"/>
                  </a:lnTo>
                  <a:cubicBezTo>
                    <a:pt x="367" y="11709"/>
                    <a:pt x="801" y="12075"/>
                    <a:pt x="1301" y="12075"/>
                  </a:cubicBezTo>
                  <a:lnTo>
                    <a:pt x="1401" y="12075"/>
                  </a:lnTo>
                  <a:lnTo>
                    <a:pt x="17012" y="10041"/>
                  </a:lnTo>
                  <a:cubicBezTo>
                    <a:pt x="17579" y="9941"/>
                    <a:pt x="17980" y="9474"/>
                    <a:pt x="17980" y="8907"/>
                  </a:cubicBezTo>
                  <a:lnTo>
                    <a:pt x="17646" y="901"/>
                  </a:lnTo>
                  <a:cubicBezTo>
                    <a:pt x="17613" y="400"/>
                    <a:pt x="17212" y="0"/>
                    <a:pt x="1667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4"/>
            <p:cNvSpPr/>
            <p:nvPr/>
          </p:nvSpPr>
          <p:spPr>
            <a:xfrm>
              <a:off x="5411055" y="1381505"/>
              <a:ext cx="333809" cy="406453"/>
            </a:xfrm>
            <a:custGeom>
              <a:avLst/>
              <a:gdLst/>
              <a:ahLst/>
              <a:cxnLst/>
              <a:rect l="l" t="t" r="r" b="b"/>
              <a:pathLst>
                <a:path w="7173" h="8734" extrusionOk="0">
                  <a:moveTo>
                    <a:pt x="4383" y="528"/>
                  </a:moveTo>
                  <a:cubicBezTo>
                    <a:pt x="4457" y="528"/>
                    <a:pt x="4531" y="536"/>
                    <a:pt x="4604" y="551"/>
                  </a:cubicBezTo>
                  <a:cubicBezTo>
                    <a:pt x="5738" y="785"/>
                    <a:pt x="6238" y="2686"/>
                    <a:pt x="5805" y="4821"/>
                  </a:cubicBezTo>
                  <a:cubicBezTo>
                    <a:pt x="5365" y="6830"/>
                    <a:pt x="4246" y="8308"/>
                    <a:pt x="3198" y="8308"/>
                  </a:cubicBezTo>
                  <a:cubicBezTo>
                    <a:pt x="3133" y="8308"/>
                    <a:pt x="3067" y="8302"/>
                    <a:pt x="3003" y="8290"/>
                  </a:cubicBezTo>
                  <a:cubicBezTo>
                    <a:pt x="1935" y="8057"/>
                    <a:pt x="1401" y="6155"/>
                    <a:pt x="1835" y="4020"/>
                  </a:cubicBezTo>
                  <a:cubicBezTo>
                    <a:pt x="2240" y="2027"/>
                    <a:pt x="3343" y="528"/>
                    <a:pt x="4383" y="528"/>
                  </a:cubicBezTo>
                  <a:close/>
                  <a:moveTo>
                    <a:pt x="3995" y="0"/>
                  </a:moveTo>
                  <a:cubicBezTo>
                    <a:pt x="2451" y="0"/>
                    <a:pt x="955" y="1572"/>
                    <a:pt x="501" y="3720"/>
                  </a:cubicBezTo>
                  <a:cubicBezTo>
                    <a:pt x="0" y="6089"/>
                    <a:pt x="968" y="8324"/>
                    <a:pt x="2669" y="8690"/>
                  </a:cubicBezTo>
                  <a:cubicBezTo>
                    <a:pt x="2820" y="8720"/>
                    <a:pt x="2972" y="8734"/>
                    <a:pt x="3122" y="8734"/>
                  </a:cubicBezTo>
                  <a:cubicBezTo>
                    <a:pt x="4702" y="8734"/>
                    <a:pt x="6215" y="7183"/>
                    <a:pt x="6672" y="5021"/>
                  </a:cubicBezTo>
                  <a:cubicBezTo>
                    <a:pt x="7172" y="2619"/>
                    <a:pt x="6205" y="418"/>
                    <a:pt x="4470" y="51"/>
                  </a:cubicBezTo>
                  <a:cubicBezTo>
                    <a:pt x="4312" y="17"/>
                    <a:pt x="4153" y="0"/>
                    <a:pt x="399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4"/>
            <p:cNvSpPr/>
            <p:nvPr/>
          </p:nvSpPr>
          <p:spPr>
            <a:xfrm>
              <a:off x="5476254" y="1406031"/>
              <a:ext cx="225145" cy="360847"/>
            </a:xfrm>
            <a:custGeom>
              <a:avLst/>
              <a:gdLst/>
              <a:ahLst/>
              <a:cxnLst/>
              <a:rect l="l" t="t" r="r" b="b"/>
              <a:pathLst>
                <a:path w="4838" h="7754" extrusionOk="0">
                  <a:moveTo>
                    <a:pt x="2978" y="1"/>
                  </a:moveTo>
                  <a:cubicBezTo>
                    <a:pt x="1939" y="1"/>
                    <a:pt x="838" y="1469"/>
                    <a:pt x="434" y="3460"/>
                  </a:cubicBezTo>
                  <a:cubicBezTo>
                    <a:pt x="0" y="5595"/>
                    <a:pt x="501" y="7530"/>
                    <a:pt x="1602" y="7730"/>
                  </a:cubicBezTo>
                  <a:cubicBezTo>
                    <a:pt x="1676" y="7746"/>
                    <a:pt x="1751" y="7753"/>
                    <a:pt x="1826" y="7753"/>
                  </a:cubicBezTo>
                  <a:cubicBezTo>
                    <a:pt x="2865" y="7753"/>
                    <a:pt x="3966" y="6285"/>
                    <a:pt x="4370" y="4294"/>
                  </a:cubicBezTo>
                  <a:cubicBezTo>
                    <a:pt x="4837" y="2159"/>
                    <a:pt x="4337" y="224"/>
                    <a:pt x="3203" y="24"/>
                  </a:cubicBezTo>
                  <a:cubicBezTo>
                    <a:pt x="3128" y="9"/>
                    <a:pt x="3053" y="1"/>
                    <a:pt x="29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4"/>
            <p:cNvSpPr/>
            <p:nvPr/>
          </p:nvSpPr>
          <p:spPr>
            <a:xfrm>
              <a:off x="5425017" y="1776607"/>
              <a:ext cx="110292" cy="289878"/>
            </a:xfrm>
            <a:custGeom>
              <a:avLst/>
              <a:gdLst/>
              <a:ahLst/>
              <a:cxnLst/>
              <a:rect l="l" t="t" r="r" b="b"/>
              <a:pathLst>
                <a:path w="2370" h="6229" extrusionOk="0">
                  <a:moveTo>
                    <a:pt x="1802" y="0"/>
                  </a:moveTo>
                  <a:lnTo>
                    <a:pt x="1" y="5771"/>
                  </a:lnTo>
                  <a:cubicBezTo>
                    <a:pt x="1" y="5771"/>
                    <a:pt x="44" y="6228"/>
                    <a:pt x="518" y="6228"/>
                  </a:cubicBezTo>
                  <a:cubicBezTo>
                    <a:pt x="631" y="6228"/>
                    <a:pt x="768" y="6202"/>
                    <a:pt x="935" y="6138"/>
                  </a:cubicBezTo>
                  <a:cubicBezTo>
                    <a:pt x="1769" y="5771"/>
                    <a:pt x="2369" y="200"/>
                    <a:pt x="2369" y="200"/>
                  </a:cubicBezTo>
                  <a:lnTo>
                    <a:pt x="1802"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4"/>
            <p:cNvSpPr/>
            <p:nvPr/>
          </p:nvSpPr>
          <p:spPr>
            <a:xfrm>
              <a:off x="5344321" y="1830916"/>
              <a:ext cx="139750" cy="157993"/>
            </a:xfrm>
            <a:custGeom>
              <a:avLst/>
              <a:gdLst/>
              <a:ahLst/>
              <a:cxnLst/>
              <a:rect l="l" t="t" r="r" b="b"/>
              <a:pathLst>
                <a:path w="3003" h="3395" extrusionOk="0">
                  <a:moveTo>
                    <a:pt x="3002" y="1"/>
                  </a:moveTo>
                  <a:lnTo>
                    <a:pt x="1735" y="401"/>
                  </a:lnTo>
                  <a:cubicBezTo>
                    <a:pt x="1034" y="601"/>
                    <a:pt x="601" y="1302"/>
                    <a:pt x="334" y="1936"/>
                  </a:cubicBezTo>
                  <a:lnTo>
                    <a:pt x="0" y="2636"/>
                  </a:lnTo>
                  <a:cubicBezTo>
                    <a:pt x="92" y="3233"/>
                    <a:pt x="732" y="3394"/>
                    <a:pt x="1397" y="3394"/>
                  </a:cubicBezTo>
                  <a:cubicBezTo>
                    <a:pt x="2182" y="3394"/>
                    <a:pt x="3002" y="3170"/>
                    <a:pt x="3002" y="3170"/>
                  </a:cubicBezTo>
                  <a:lnTo>
                    <a:pt x="3002"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4"/>
            <p:cNvSpPr/>
            <p:nvPr/>
          </p:nvSpPr>
          <p:spPr>
            <a:xfrm>
              <a:off x="5484026" y="1829380"/>
              <a:ext cx="91631" cy="149058"/>
            </a:xfrm>
            <a:custGeom>
              <a:avLst/>
              <a:gdLst/>
              <a:ahLst/>
              <a:cxnLst/>
              <a:rect l="l" t="t" r="r" b="b"/>
              <a:pathLst>
                <a:path w="1969" h="3203" extrusionOk="0">
                  <a:moveTo>
                    <a:pt x="0" y="0"/>
                  </a:moveTo>
                  <a:lnTo>
                    <a:pt x="0" y="3203"/>
                  </a:lnTo>
                  <a:lnTo>
                    <a:pt x="1668" y="2636"/>
                  </a:lnTo>
                  <a:lnTo>
                    <a:pt x="1968" y="834"/>
                  </a:lnTo>
                  <a:lnTo>
                    <a:pt x="0"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4"/>
            <p:cNvSpPr/>
            <p:nvPr/>
          </p:nvSpPr>
          <p:spPr>
            <a:xfrm>
              <a:off x="6174826" y="1098233"/>
              <a:ext cx="1582" cy="47"/>
            </a:xfrm>
            <a:custGeom>
              <a:avLst/>
              <a:gdLst/>
              <a:ahLst/>
              <a:cxnLst/>
              <a:rect l="l" t="t" r="r" b="b"/>
              <a:pathLst>
                <a:path w="34" h="1" extrusionOk="0">
                  <a:moveTo>
                    <a:pt x="34" y="0"/>
                  </a:moveTo>
                  <a:lnTo>
                    <a:pt x="34" y="0"/>
                  </a:lnTo>
                  <a:lnTo>
                    <a:pt x="0" y="0"/>
                  </a:lnTo>
                  <a:lnTo>
                    <a:pt x="34"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4"/>
            <p:cNvSpPr/>
            <p:nvPr/>
          </p:nvSpPr>
          <p:spPr>
            <a:xfrm>
              <a:off x="3759397" y="535007"/>
              <a:ext cx="648295" cy="76800"/>
            </a:xfrm>
            <a:custGeom>
              <a:avLst/>
              <a:gdLst/>
              <a:ahLst/>
              <a:cxnLst/>
              <a:rect l="l" t="t" r="r" b="b"/>
              <a:pathLst>
                <a:path w="12785" h="1257" extrusionOk="0">
                  <a:moveTo>
                    <a:pt x="617" y="1"/>
                  </a:moveTo>
                  <a:cubicBezTo>
                    <a:pt x="7" y="1"/>
                    <a:pt x="1" y="1256"/>
                    <a:pt x="597" y="1256"/>
                  </a:cubicBezTo>
                  <a:cubicBezTo>
                    <a:pt x="631" y="1256"/>
                    <a:pt x="667" y="1252"/>
                    <a:pt x="705" y="1243"/>
                  </a:cubicBezTo>
                  <a:lnTo>
                    <a:pt x="12080" y="1243"/>
                  </a:lnTo>
                  <a:cubicBezTo>
                    <a:pt x="12118" y="1252"/>
                    <a:pt x="12154" y="1256"/>
                    <a:pt x="12188" y="1256"/>
                  </a:cubicBezTo>
                  <a:cubicBezTo>
                    <a:pt x="12784" y="1256"/>
                    <a:pt x="12778" y="1"/>
                    <a:pt x="12168" y="1"/>
                  </a:cubicBezTo>
                  <a:cubicBezTo>
                    <a:pt x="12140" y="1"/>
                    <a:pt x="12111" y="4"/>
                    <a:pt x="12080" y="9"/>
                  </a:cubicBezTo>
                  <a:lnTo>
                    <a:pt x="705" y="9"/>
                  </a:lnTo>
                  <a:cubicBezTo>
                    <a:pt x="675" y="4"/>
                    <a:pt x="645" y="1"/>
                    <a:pt x="617"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4"/>
            <p:cNvSpPr/>
            <p:nvPr/>
          </p:nvSpPr>
          <p:spPr>
            <a:xfrm>
              <a:off x="3759397" y="689962"/>
              <a:ext cx="648295" cy="78510"/>
            </a:xfrm>
            <a:custGeom>
              <a:avLst/>
              <a:gdLst/>
              <a:ahLst/>
              <a:cxnLst/>
              <a:rect l="l" t="t" r="r" b="b"/>
              <a:pathLst>
                <a:path w="12785" h="1285" extrusionOk="0">
                  <a:moveTo>
                    <a:pt x="617" y="0"/>
                  </a:moveTo>
                  <a:cubicBezTo>
                    <a:pt x="1" y="0"/>
                    <a:pt x="1" y="1284"/>
                    <a:pt x="617" y="1284"/>
                  </a:cubicBezTo>
                  <a:cubicBezTo>
                    <a:pt x="645" y="1284"/>
                    <a:pt x="675" y="1281"/>
                    <a:pt x="705" y="1276"/>
                  </a:cubicBezTo>
                  <a:lnTo>
                    <a:pt x="12080" y="1276"/>
                  </a:lnTo>
                  <a:cubicBezTo>
                    <a:pt x="12111" y="1281"/>
                    <a:pt x="12140" y="1284"/>
                    <a:pt x="12168" y="1284"/>
                  </a:cubicBezTo>
                  <a:cubicBezTo>
                    <a:pt x="12784" y="1284"/>
                    <a:pt x="12784" y="0"/>
                    <a:pt x="12168" y="0"/>
                  </a:cubicBezTo>
                  <a:cubicBezTo>
                    <a:pt x="12140" y="0"/>
                    <a:pt x="12111" y="3"/>
                    <a:pt x="12080" y="8"/>
                  </a:cubicBezTo>
                  <a:lnTo>
                    <a:pt x="705" y="8"/>
                  </a:lnTo>
                  <a:cubicBezTo>
                    <a:pt x="675" y="3"/>
                    <a:pt x="645" y="0"/>
                    <a:pt x="617"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4"/>
            <p:cNvSpPr/>
            <p:nvPr/>
          </p:nvSpPr>
          <p:spPr>
            <a:xfrm>
              <a:off x="3759397" y="842779"/>
              <a:ext cx="648295" cy="78510"/>
            </a:xfrm>
            <a:custGeom>
              <a:avLst/>
              <a:gdLst/>
              <a:ahLst/>
              <a:cxnLst/>
              <a:rect l="l" t="t" r="r" b="b"/>
              <a:pathLst>
                <a:path w="12785" h="1285" extrusionOk="0">
                  <a:moveTo>
                    <a:pt x="617" y="1"/>
                  </a:moveTo>
                  <a:cubicBezTo>
                    <a:pt x="1" y="1"/>
                    <a:pt x="1" y="1285"/>
                    <a:pt x="617" y="1285"/>
                  </a:cubicBezTo>
                  <a:cubicBezTo>
                    <a:pt x="645" y="1285"/>
                    <a:pt x="675" y="1282"/>
                    <a:pt x="705" y="1277"/>
                  </a:cubicBezTo>
                  <a:lnTo>
                    <a:pt x="12080" y="1277"/>
                  </a:lnTo>
                  <a:cubicBezTo>
                    <a:pt x="12111" y="1282"/>
                    <a:pt x="12140" y="1285"/>
                    <a:pt x="12168" y="1285"/>
                  </a:cubicBezTo>
                  <a:cubicBezTo>
                    <a:pt x="12784" y="1285"/>
                    <a:pt x="12784" y="1"/>
                    <a:pt x="12168" y="1"/>
                  </a:cubicBezTo>
                  <a:cubicBezTo>
                    <a:pt x="12140" y="1"/>
                    <a:pt x="12111" y="3"/>
                    <a:pt x="12080" y="9"/>
                  </a:cubicBezTo>
                  <a:lnTo>
                    <a:pt x="705" y="9"/>
                  </a:lnTo>
                  <a:cubicBezTo>
                    <a:pt x="675" y="3"/>
                    <a:pt x="645" y="1"/>
                    <a:pt x="617"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4"/>
            <p:cNvSpPr/>
            <p:nvPr/>
          </p:nvSpPr>
          <p:spPr>
            <a:xfrm>
              <a:off x="3478838" y="258336"/>
              <a:ext cx="1200956" cy="1114846"/>
            </a:xfrm>
            <a:custGeom>
              <a:avLst/>
              <a:gdLst/>
              <a:ahLst/>
              <a:cxnLst/>
              <a:rect l="l" t="t" r="r" b="b"/>
              <a:pathLst>
                <a:path w="23684" h="18247" fill="none" extrusionOk="0">
                  <a:moveTo>
                    <a:pt x="23684" y="7806"/>
                  </a:moveTo>
                  <a:cubicBezTo>
                    <a:pt x="23684" y="9774"/>
                    <a:pt x="22516" y="11609"/>
                    <a:pt x="20648" y="12976"/>
                  </a:cubicBezTo>
                  <a:lnTo>
                    <a:pt x="20648" y="17580"/>
                  </a:lnTo>
                  <a:cubicBezTo>
                    <a:pt x="20682" y="18013"/>
                    <a:pt x="20115" y="18247"/>
                    <a:pt x="19815" y="17913"/>
                  </a:cubicBezTo>
                  <a:lnTo>
                    <a:pt x="15411" y="15211"/>
                  </a:lnTo>
                  <a:cubicBezTo>
                    <a:pt x="14211" y="15445"/>
                    <a:pt x="13043" y="15578"/>
                    <a:pt x="11842" y="15578"/>
                  </a:cubicBezTo>
                  <a:cubicBezTo>
                    <a:pt x="5304" y="15578"/>
                    <a:pt x="0" y="12076"/>
                    <a:pt x="0" y="7773"/>
                  </a:cubicBezTo>
                  <a:cubicBezTo>
                    <a:pt x="0" y="3503"/>
                    <a:pt x="5304" y="1"/>
                    <a:pt x="11842" y="1"/>
                  </a:cubicBezTo>
                  <a:cubicBezTo>
                    <a:pt x="18347" y="1"/>
                    <a:pt x="23684" y="3503"/>
                    <a:pt x="23684" y="7806"/>
                  </a:cubicBezTo>
                  <a:close/>
                </a:path>
              </a:pathLst>
            </a:custGeom>
            <a:noFill/>
            <a:ln w="19050" cap="flat" cmpd="sng">
              <a:solidFill>
                <a:schemeClr val="accent6"/>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9" name="Google Shape;1219;p4"/>
            <p:cNvGrpSpPr/>
            <p:nvPr/>
          </p:nvGrpSpPr>
          <p:grpSpPr>
            <a:xfrm flipH="1">
              <a:off x="6736754" y="697798"/>
              <a:ext cx="1131023" cy="963508"/>
              <a:chOff x="3307241" y="455896"/>
              <a:chExt cx="1255159" cy="1069257"/>
            </a:xfrm>
          </p:grpSpPr>
          <p:sp>
            <p:nvSpPr>
              <p:cNvPr id="1220" name="Google Shape;1220;p4"/>
              <p:cNvSpPr/>
              <p:nvPr/>
            </p:nvSpPr>
            <p:spPr>
              <a:xfrm flipH="1">
                <a:off x="3307241" y="455896"/>
                <a:ext cx="1255159" cy="1069257"/>
              </a:xfrm>
              <a:custGeom>
                <a:avLst/>
                <a:gdLst/>
                <a:ahLst/>
                <a:cxnLst/>
                <a:rect l="l" t="t" r="r" b="b"/>
                <a:pathLst>
                  <a:path w="23651" h="20149" extrusionOk="0">
                    <a:moveTo>
                      <a:pt x="22240" y="433"/>
                    </a:moveTo>
                    <a:cubicBezTo>
                      <a:pt x="22781" y="433"/>
                      <a:pt x="23217" y="889"/>
                      <a:pt x="23217" y="1469"/>
                    </a:cubicBezTo>
                    <a:lnTo>
                      <a:pt x="23217" y="14745"/>
                    </a:lnTo>
                    <a:cubicBezTo>
                      <a:pt x="23217" y="15312"/>
                      <a:pt x="22750" y="15779"/>
                      <a:pt x="22183" y="15779"/>
                    </a:cubicBezTo>
                    <a:lnTo>
                      <a:pt x="8473" y="15779"/>
                    </a:lnTo>
                    <a:lnTo>
                      <a:pt x="3570" y="19582"/>
                    </a:lnTo>
                    <a:cubicBezTo>
                      <a:pt x="3435" y="19687"/>
                      <a:pt x="3282" y="19735"/>
                      <a:pt x="3132" y="19735"/>
                    </a:cubicBezTo>
                    <a:cubicBezTo>
                      <a:pt x="2761" y="19735"/>
                      <a:pt x="2412" y="19442"/>
                      <a:pt x="2436" y="19015"/>
                    </a:cubicBezTo>
                    <a:lnTo>
                      <a:pt x="2436" y="15779"/>
                    </a:lnTo>
                    <a:lnTo>
                      <a:pt x="1468" y="15779"/>
                    </a:lnTo>
                    <a:cubicBezTo>
                      <a:pt x="868" y="15779"/>
                      <a:pt x="401" y="15312"/>
                      <a:pt x="401" y="14745"/>
                    </a:cubicBezTo>
                    <a:lnTo>
                      <a:pt x="401" y="1469"/>
                    </a:lnTo>
                    <a:cubicBezTo>
                      <a:pt x="401" y="868"/>
                      <a:pt x="868" y="435"/>
                      <a:pt x="1435" y="435"/>
                    </a:cubicBezTo>
                    <a:lnTo>
                      <a:pt x="22183" y="435"/>
                    </a:lnTo>
                    <a:cubicBezTo>
                      <a:pt x="22202" y="434"/>
                      <a:pt x="22221" y="433"/>
                      <a:pt x="22240" y="433"/>
                    </a:cubicBezTo>
                    <a:close/>
                    <a:moveTo>
                      <a:pt x="1435" y="1"/>
                    </a:moveTo>
                    <a:cubicBezTo>
                      <a:pt x="634" y="1"/>
                      <a:pt x="1" y="668"/>
                      <a:pt x="1" y="1469"/>
                    </a:cubicBezTo>
                    <a:lnTo>
                      <a:pt x="1" y="14745"/>
                    </a:lnTo>
                    <a:cubicBezTo>
                      <a:pt x="1" y="15545"/>
                      <a:pt x="634" y="16213"/>
                      <a:pt x="1468" y="16213"/>
                    </a:cubicBezTo>
                    <a:lnTo>
                      <a:pt x="2002" y="16213"/>
                    </a:lnTo>
                    <a:lnTo>
                      <a:pt x="2002" y="19015"/>
                    </a:lnTo>
                    <a:cubicBezTo>
                      <a:pt x="2002" y="19648"/>
                      <a:pt x="2502" y="20149"/>
                      <a:pt x="3136" y="20149"/>
                    </a:cubicBezTo>
                    <a:cubicBezTo>
                      <a:pt x="3403" y="20149"/>
                      <a:pt x="3636" y="20082"/>
                      <a:pt x="3837" y="19915"/>
                    </a:cubicBezTo>
                    <a:lnTo>
                      <a:pt x="8640" y="16213"/>
                    </a:lnTo>
                    <a:lnTo>
                      <a:pt x="22183" y="16213"/>
                    </a:lnTo>
                    <a:cubicBezTo>
                      <a:pt x="22984" y="16213"/>
                      <a:pt x="23651" y="15545"/>
                      <a:pt x="23651" y="14745"/>
                    </a:cubicBezTo>
                    <a:lnTo>
                      <a:pt x="23651" y="1469"/>
                    </a:lnTo>
                    <a:cubicBezTo>
                      <a:pt x="23651" y="668"/>
                      <a:pt x="22984" y="1"/>
                      <a:pt x="2218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4"/>
              <p:cNvSpPr/>
              <p:nvPr/>
            </p:nvSpPr>
            <p:spPr>
              <a:xfrm flipH="1">
                <a:off x="3599131" y="717471"/>
                <a:ext cx="678235" cy="68192"/>
              </a:xfrm>
              <a:custGeom>
                <a:avLst/>
                <a:gdLst/>
                <a:ahLst/>
                <a:cxnLst/>
                <a:rect l="l" t="t" r="r" b="b"/>
                <a:pathLst>
                  <a:path w="12780" h="1285" extrusionOk="0">
                    <a:moveTo>
                      <a:pt x="12163" y="1"/>
                    </a:moveTo>
                    <a:cubicBezTo>
                      <a:pt x="12135" y="1"/>
                      <a:pt x="12106" y="3"/>
                      <a:pt x="12075" y="9"/>
                    </a:cubicBezTo>
                    <a:lnTo>
                      <a:pt x="667" y="9"/>
                    </a:lnTo>
                    <a:cubicBezTo>
                      <a:pt x="0" y="142"/>
                      <a:pt x="0" y="1143"/>
                      <a:pt x="667" y="1276"/>
                    </a:cubicBezTo>
                    <a:lnTo>
                      <a:pt x="12075" y="1276"/>
                    </a:lnTo>
                    <a:cubicBezTo>
                      <a:pt x="12106" y="1282"/>
                      <a:pt x="12135" y="1285"/>
                      <a:pt x="12163" y="1285"/>
                    </a:cubicBezTo>
                    <a:cubicBezTo>
                      <a:pt x="12780" y="1285"/>
                      <a:pt x="12780" y="1"/>
                      <a:pt x="1216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4"/>
              <p:cNvSpPr/>
              <p:nvPr/>
            </p:nvSpPr>
            <p:spPr>
              <a:xfrm flipH="1">
                <a:off x="3599449" y="851787"/>
                <a:ext cx="677916" cy="66865"/>
              </a:xfrm>
              <a:custGeom>
                <a:avLst/>
                <a:gdLst/>
                <a:ahLst/>
                <a:cxnLst/>
                <a:rect l="l" t="t" r="r" b="b"/>
                <a:pathLst>
                  <a:path w="12774" h="1260" extrusionOk="0">
                    <a:moveTo>
                      <a:pt x="12181" y="1"/>
                    </a:moveTo>
                    <a:cubicBezTo>
                      <a:pt x="12148" y="1"/>
                      <a:pt x="12112" y="5"/>
                      <a:pt x="12075" y="13"/>
                    </a:cubicBezTo>
                    <a:lnTo>
                      <a:pt x="667" y="13"/>
                    </a:lnTo>
                    <a:cubicBezTo>
                      <a:pt x="0" y="146"/>
                      <a:pt x="0" y="1114"/>
                      <a:pt x="667" y="1247"/>
                    </a:cubicBezTo>
                    <a:lnTo>
                      <a:pt x="12075" y="1247"/>
                    </a:lnTo>
                    <a:cubicBezTo>
                      <a:pt x="12112" y="1256"/>
                      <a:pt x="12148" y="1260"/>
                      <a:pt x="12181" y="1260"/>
                    </a:cubicBezTo>
                    <a:cubicBezTo>
                      <a:pt x="12774" y="1260"/>
                      <a:pt x="12774" y="1"/>
                      <a:pt x="12181"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4"/>
              <p:cNvSpPr/>
              <p:nvPr/>
            </p:nvSpPr>
            <p:spPr>
              <a:xfrm flipH="1">
                <a:off x="3599131" y="984776"/>
                <a:ext cx="678235" cy="68192"/>
              </a:xfrm>
              <a:custGeom>
                <a:avLst/>
                <a:gdLst/>
                <a:ahLst/>
                <a:cxnLst/>
                <a:rect l="l" t="t" r="r" b="b"/>
                <a:pathLst>
                  <a:path w="12780" h="1285" extrusionOk="0">
                    <a:moveTo>
                      <a:pt x="12163" y="1"/>
                    </a:moveTo>
                    <a:cubicBezTo>
                      <a:pt x="12135" y="1"/>
                      <a:pt x="12106" y="3"/>
                      <a:pt x="12075" y="9"/>
                    </a:cubicBezTo>
                    <a:lnTo>
                      <a:pt x="667" y="9"/>
                    </a:lnTo>
                    <a:cubicBezTo>
                      <a:pt x="0" y="142"/>
                      <a:pt x="0" y="1110"/>
                      <a:pt x="667" y="1276"/>
                    </a:cubicBezTo>
                    <a:lnTo>
                      <a:pt x="12075" y="1276"/>
                    </a:lnTo>
                    <a:cubicBezTo>
                      <a:pt x="12106" y="1282"/>
                      <a:pt x="12135" y="1285"/>
                      <a:pt x="12163" y="1285"/>
                    </a:cubicBezTo>
                    <a:cubicBezTo>
                      <a:pt x="12780" y="1285"/>
                      <a:pt x="12780" y="1"/>
                      <a:pt x="12163"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24" name="Google Shape;1224;p4"/>
          <p:cNvSpPr txBox="1"/>
          <p:nvPr/>
        </p:nvSpPr>
        <p:spPr>
          <a:xfrm>
            <a:off x="1581832" y="1744965"/>
            <a:ext cx="3739173" cy="718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accent1"/>
              </a:buClr>
              <a:buSzPts val="30000"/>
              <a:buFont typeface="Rubik"/>
              <a:buNone/>
            </a:pPr>
            <a:r>
              <a:rPr lang="en" sz="3200" b="1" i="0" u="none" strike="noStrike" cap="none">
                <a:solidFill>
                  <a:schemeClr val="lt2"/>
                </a:solidFill>
                <a:latin typeface="Rubik"/>
                <a:ea typeface="Rubik"/>
                <a:cs typeface="Rubik"/>
                <a:sym typeface="Rubik"/>
              </a:rPr>
              <a:t>INTRODUCTION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156"/>
                                        </p:tgtEl>
                                        <p:attrNameLst>
                                          <p:attrName>style.visibility</p:attrName>
                                        </p:attrNameLst>
                                      </p:cBhvr>
                                      <p:to>
                                        <p:strVal val="visible"/>
                                      </p:to>
                                    </p:set>
                                    <p:anim calcmode="lin" valueType="num">
                                      <p:cBhvr additive="base">
                                        <p:cTn id="7" dur="1000"/>
                                        <p:tgtEl>
                                          <p:spTgt spid="1156"/>
                                        </p:tgtEl>
                                        <p:attrNameLst>
                                          <p:attrName>ppt_y</p:attrName>
                                        </p:attrNameLst>
                                      </p:cBhvr>
                                      <p:tavLst>
                                        <p:tav tm="0">
                                          <p:val>
                                            <p:strVal val="#ppt_y+1"/>
                                          </p:val>
                                        </p:tav>
                                        <p:tav tm="100000">
                                          <p:val>
                                            <p:strVal val="#ppt_y"/>
                                          </p:val>
                                        </p:tav>
                                      </p:tavLst>
                                    </p:anim>
                                  </p:childTnLst>
                                </p:cTn>
                              </p:par>
                              <p:par>
                                <p:cTn id="8" presetID="23" presetClass="entr" presetSubtype="16" fill="hold" nodeType="withEffect">
                                  <p:stCondLst>
                                    <p:cond delay="0"/>
                                  </p:stCondLst>
                                  <p:childTnLst>
                                    <p:set>
                                      <p:cBhvr>
                                        <p:cTn id="9" dur="1" fill="hold">
                                          <p:stCondLst>
                                            <p:cond delay="0"/>
                                          </p:stCondLst>
                                        </p:cTn>
                                        <p:tgtEl>
                                          <p:spTgt spid="1158"/>
                                        </p:tgtEl>
                                        <p:attrNameLst>
                                          <p:attrName>style.visibility</p:attrName>
                                        </p:attrNameLst>
                                      </p:cBhvr>
                                      <p:to>
                                        <p:strVal val="visible"/>
                                      </p:to>
                                    </p:set>
                                    <p:anim calcmode="lin" valueType="num">
                                      <p:cBhvr additive="base">
                                        <p:cTn id="10" dur="1000"/>
                                        <p:tgtEl>
                                          <p:spTgt spid="1158"/>
                                        </p:tgtEl>
                                        <p:attrNameLst>
                                          <p:attrName>ppt_w</p:attrName>
                                        </p:attrNameLst>
                                      </p:cBhvr>
                                      <p:tavLst>
                                        <p:tav tm="0">
                                          <p:val>
                                            <p:strVal val="0"/>
                                          </p:val>
                                        </p:tav>
                                        <p:tav tm="100000">
                                          <p:val>
                                            <p:strVal val="#ppt_w"/>
                                          </p:val>
                                        </p:tav>
                                      </p:tavLst>
                                    </p:anim>
                                    <p:anim calcmode="lin" valueType="num">
                                      <p:cBhvr additive="base">
                                        <p:cTn id="11" dur="1000"/>
                                        <p:tgtEl>
                                          <p:spTgt spid="1158"/>
                                        </p:tgtEl>
                                        <p:attrNameLst>
                                          <p:attrName>ppt_h</p:attrName>
                                        </p:attrNameLst>
                                      </p:cBhvr>
                                      <p:tavLst>
                                        <p:tav tm="0">
                                          <p:val>
                                            <p:strVal val="0"/>
                                          </p:val>
                                        </p:tav>
                                        <p:tav tm="100000">
                                          <p:val>
                                            <p:strVal val="#ppt_h"/>
                                          </p:val>
                                        </p:tav>
                                      </p:tavLst>
                                    </p:anim>
                                  </p:childTnLst>
                                </p:cTn>
                              </p:par>
                              <p:par>
                                <p:cTn id="12" presetID="2" presetClass="entr" presetSubtype="8" fill="hold" nodeType="withEffect">
                                  <p:stCondLst>
                                    <p:cond delay="0"/>
                                  </p:stCondLst>
                                  <p:childTnLst>
                                    <p:set>
                                      <p:cBhvr>
                                        <p:cTn id="13" dur="1" fill="hold">
                                          <p:stCondLst>
                                            <p:cond delay="0"/>
                                          </p:stCondLst>
                                        </p:cTn>
                                        <p:tgtEl>
                                          <p:spTgt spid="1157"/>
                                        </p:tgtEl>
                                        <p:attrNameLst>
                                          <p:attrName>style.visibility</p:attrName>
                                        </p:attrNameLst>
                                      </p:cBhvr>
                                      <p:to>
                                        <p:strVal val="visible"/>
                                      </p:to>
                                    </p:set>
                                    <p:anim calcmode="lin" valueType="num">
                                      <p:cBhvr additive="base">
                                        <p:cTn id="14" dur="1000"/>
                                        <p:tgtEl>
                                          <p:spTgt spid="1157"/>
                                        </p:tgtEl>
                                        <p:attrNameLst>
                                          <p:attrName>ppt_x</p:attrName>
                                        </p:attrNameLst>
                                      </p:cBhvr>
                                      <p:tavLst>
                                        <p:tav tm="0">
                                          <p:val>
                                            <p:strVal val="#ppt_x-1"/>
                                          </p:val>
                                        </p:tav>
                                        <p:tav tm="100000">
                                          <p:val>
                                            <p:strVal val="#ppt_x"/>
                                          </p:val>
                                        </p:tav>
                                      </p:tavLst>
                                    </p:anim>
                                  </p:childTnLst>
                                </p:cTn>
                              </p:par>
                              <p:par>
                                <p:cTn id="15" presetID="2" presetClass="entr" presetSubtype="8" fill="hold" nodeType="withEffect">
                                  <p:stCondLst>
                                    <p:cond delay="0"/>
                                  </p:stCondLst>
                                  <p:childTnLst>
                                    <p:set>
                                      <p:cBhvr>
                                        <p:cTn id="16" dur="1" fill="hold">
                                          <p:stCondLst>
                                            <p:cond delay="0"/>
                                          </p:stCondLst>
                                        </p:cTn>
                                        <p:tgtEl>
                                          <p:spTgt spid="1224"/>
                                        </p:tgtEl>
                                        <p:attrNameLst>
                                          <p:attrName>style.visibility</p:attrName>
                                        </p:attrNameLst>
                                      </p:cBhvr>
                                      <p:to>
                                        <p:strVal val="visible"/>
                                      </p:to>
                                    </p:set>
                                    <p:anim calcmode="lin" valueType="num">
                                      <p:cBhvr additive="base">
                                        <p:cTn id="17" dur="1000"/>
                                        <p:tgtEl>
                                          <p:spTgt spid="122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p5"/>
          <p:cNvSpPr txBox="1">
            <a:spLocks noGrp="1"/>
          </p:cNvSpPr>
          <p:nvPr>
            <p:ph type="subTitle" idx="1"/>
          </p:nvPr>
        </p:nvSpPr>
        <p:spPr>
          <a:xfrm>
            <a:off x="378168" y="1541527"/>
            <a:ext cx="3397777" cy="1021832"/>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sz="2400"/>
              <a:t>Importance: Why is sales prediction crucial for Walmart?</a:t>
            </a:r>
            <a:endParaRPr/>
          </a:p>
          <a:p>
            <a:pPr marL="0" lvl="0" indent="0" algn="l" rtl="0">
              <a:lnSpc>
                <a:spcPct val="100000"/>
              </a:lnSpc>
              <a:spcBef>
                <a:spcPts val="0"/>
              </a:spcBef>
              <a:spcAft>
                <a:spcPts val="0"/>
              </a:spcAft>
              <a:buSzPts val="1800"/>
              <a:buNone/>
            </a:pPr>
            <a:endParaRPr/>
          </a:p>
        </p:txBody>
      </p:sp>
      <p:sp>
        <p:nvSpPr>
          <p:cNvPr id="1230" name="Google Shape;1230;p5"/>
          <p:cNvSpPr txBox="1">
            <a:spLocks noGrp="1"/>
          </p:cNvSpPr>
          <p:nvPr>
            <p:ph type="subTitle" idx="2"/>
          </p:nvPr>
        </p:nvSpPr>
        <p:spPr>
          <a:xfrm>
            <a:off x="200250" y="2329950"/>
            <a:ext cx="3575700" cy="25221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sz="1800"/>
              <a:t>Sales prediction is vital for Walmart to optimize inventory, allocate resources efficiently, plan promotions effectively, manage finances, and enhance customer satisfaction.</a:t>
            </a:r>
            <a:endParaRPr sz="1800"/>
          </a:p>
        </p:txBody>
      </p:sp>
      <p:grpSp>
        <p:nvGrpSpPr>
          <p:cNvPr id="1231" name="Google Shape;1231;p5"/>
          <p:cNvGrpSpPr/>
          <p:nvPr/>
        </p:nvGrpSpPr>
        <p:grpSpPr>
          <a:xfrm>
            <a:off x="977382" y="627038"/>
            <a:ext cx="206559" cy="205115"/>
            <a:chOff x="1172725" y="238125"/>
            <a:chExt cx="5255950" cy="5219200"/>
          </a:xfrm>
        </p:grpSpPr>
        <p:sp>
          <p:nvSpPr>
            <p:cNvPr id="1232" name="Google Shape;1232;p5"/>
            <p:cNvSpPr/>
            <p:nvPr/>
          </p:nvSpPr>
          <p:spPr>
            <a:xfrm>
              <a:off x="1954725" y="997350"/>
              <a:ext cx="3690150" cy="3647725"/>
            </a:xfrm>
            <a:custGeom>
              <a:avLst/>
              <a:gdLst/>
              <a:ahLst/>
              <a:cxnLst/>
              <a:rect l="l" t="t" r="r" b="b"/>
              <a:pathLst>
                <a:path w="147606" h="145909" extrusionOk="0">
                  <a:moveTo>
                    <a:pt x="73820" y="0"/>
                  </a:moveTo>
                  <a:cubicBezTo>
                    <a:pt x="69579" y="0"/>
                    <a:pt x="66154" y="3425"/>
                    <a:pt x="66154" y="7633"/>
                  </a:cubicBezTo>
                  <a:lnTo>
                    <a:pt x="66154" y="25672"/>
                  </a:lnTo>
                  <a:lnTo>
                    <a:pt x="7666" y="25672"/>
                  </a:lnTo>
                  <a:cubicBezTo>
                    <a:pt x="3426" y="25672"/>
                    <a:pt x="1" y="29064"/>
                    <a:pt x="1" y="33305"/>
                  </a:cubicBezTo>
                  <a:cubicBezTo>
                    <a:pt x="1" y="37513"/>
                    <a:pt x="3426" y="40938"/>
                    <a:pt x="7666" y="40938"/>
                  </a:cubicBezTo>
                  <a:lnTo>
                    <a:pt x="66154" y="40938"/>
                  </a:lnTo>
                  <a:lnTo>
                    <a:pt x="66154" y="138276"/>
                  </a:lnTo>
                  <a:cubicBezTo>
                    <a:pt x="66154" y="142516"/>
                    <a:pt x="69579" y="145909"/>
                    <a:pt x="73820" y="145909"/>
                  </a:cubicBezTo>
                  <a:cubicBezTo>
                    <a:pt x="78028" y="145909"/>
                    <a:pt x="81453" y="142516"/>
                    <a:pt x="81453" y="138276"/>
                  </a:cubicBezTo>
                  <a:lnTo>
                    <a:pt x="81453" y="40938"/>
                  </a:lnTo>
                  <a:lnTo>
                    <a:pt x="139973" y="40938"/>
                  </a:lnTo>
                  <a:cubicBezTo>
                    <a:pt x="144181" y="40938"/>
                    <a:pt x="147606" y="37513"/>
                    <a:pt x="147606" y="33305"/>
                  </a:cubicBezTo>
                  <a:cubicBezTo>
                    <a:pt x="147606" y="29064"/>
                    <a:pt x="144181" y="25672"/>
                    <a:pt x="139973" y="25672"/>
                  </a:cubicBezTo>
                  <a:lnTo>
                    <a:pt x="81453" y="25672"/>
                  </a:lnTo>
                  <a:lnTo>
                    <a:pt x="81453" y="7633"/>
                  </a:lnTo>
                  <a:cubicBezTo>
                    <a:pt x="81453" y="3425"/>
                    <a:pt x="78028" y="0"/>
                    <a:pt x="73820"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5"/>
            <p:cNvSpPr/>
            <p:nvPr/>
          </p:nvSpPr>
          <p:spPr>
            <a:xfrm>
              <a:off x="3800200" y="997350"/>
              <a:ext cx="1844675" cy="3647725"/>
            </a:xfrm>
            <a:custGeom>
              <a:avLst/>
              <a:gdLst/>
              <a:ahLst/>
              <a:cxnLst/>
              <a:rect l="l" t="t" r="r" b="b"/>
              <a:pathLst>
                <a:path w="73787" h="145909" extrusionOk="0">
                  <a:moveTo>
                    <a:pt x="1" y="0"/>
                  </a:moveTo>
                  <a:lnTo>
                    <a:pt x="1" y="145909"/>
                  </a:lnTo>
                  <a:cubicBezTo>
                    <a:pt x="4209" y="145909"/>
                    <a:pt x="7634" y="142484"/>
                    <a:pt x="7634" y="138276"/>
                  </a:cubicBezTo>
                  <a:lnTo>
                    <a:pt x="7634" y="40938"/>
                  </a:lnTo>
                  <a:lnTo>
                    <a:pt x="66154" y="40938"/>
                  </a:lnTo>
                  <a:cubicBezTo>
                    <a:pt x="70362" y="40938"/>
                    <a:pt x="73787" y="37513"/>
                    <a:pt x="73787" y="33305"/>
                  </a:cubicBezTo>
                  <a:cubicBezTo>
                    <a:pt x="73787" y="29064"/>
                    <a:pt x="70362" y="25672"/>
                    <a:pt x="66154" y="25672"/>
                  </a:cubicBezTo>
                  <a:lnTo>
                    <a:pt x="7634" y="25672"/>
                  </a:lnTo>
                  <a:lnTo>
                    <a:pt x="7634" y="7633"/>
                  </a:lnTo>
                  <a:cubicBezTo>
                    <a:pt x="7634" y="3425"/>
                    <a:pt x="4209" y="0"/>
                    <a:pt x="1" y="0"/>
                  </a:cubicBezTo>
                  <a:close/>
                </a:path>
              </a:pathLst>
            </a:custGeom>
            <a:solidFill>
              <a:schemeClr val="dk1">
                <a:alpha val="1568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5"/>
            <p:cNvSpPr/>
            <p:nvPr/>
          </p:nvSpPr>
          <p:spPr>
            <a:xfrm>
              <a:off x="3229350" y="238125"/>
              <a:ext cx="1140900" cy="1140900"/>
            </a:xfrm>
            <a:custGeom>
              <a:avLst/>
              <a:gdLst/>
              <a:ahLst/>
              <a:cxnLst/>
              <a:rect l="l" t="t" r="r" b="b"/>
              <a:pathLst>
                <a:path w="45636" h="45636" extrusionOk="0">
                  <a:moveTo>
                    <a:pt x="22835" y="0"/>
                  </a:moveTo>
                  <a:cubicBezTo>
                    <a:pt x="10243" y="0"/>
                    <a:pt x="1" y="10243"/>
                    <a:pt x="1" y="22834"/>
                  </a:cubicBezTo>
                  <a:cubicBezTo>
                    <a:pt x="1" y="35393"/>
                    <a:pt x="10243" y="45635"/>
                    <a:pt x="22835" y="45635"/>
                  </a:cubicBezTo>
                  <a:cubicBezTo>
                    <a:pt x="35393" y="45635"/>
                    <a:pt x="45636" y="35393"/>
                    <a:pt x="45636" y="22834"/>
                  </a:cubicBezTo>
                  <a:cubicBezTo>
                    <a:pt x="45636" y="10243"/>
                    <a:pt x="35393" y="0"/>
                    <a:pt x="228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5"/>
            <p:cNvSpPr/>
            <p:nvPr/>
          </p:nvSpPr>
          <p:spPr>
            <a:xfrm>
              <a:off x="2793875" y="4263400"/>
              <a:ext cx="2011850" cy="1193925"/>
            </a:xfrm>
            <a:custGeom>
              <a:avLst/>
              <a:gdLst/>
              <a:ahLst/>
              <a:cxnLst/>
              <a:rect l="l" t="t" r="r" b="b"/>
              <a:pathLst>
                <a:path w="80474" h="47757" extrusionOk="0">
                  <a:moveTo>
                    <a:pt x="14158" y="1"/>
                  </a:moveTo>
                  <a:cubicBezTo>
                    <a:pt x="10472" y="1"/>
                    <a:pt x="7275" y="2643"/>
                    <a:pt x="6655" y="6296"/>
                  </a:cubicBezTo>
                  <a:lnTo>
                    <a:pt x="849" y="38786"/>
                  </a:lnTo>
                  <a:cubicBezTo>
                    <a:pt x="1" y="43450"/>
                    <a:pt x="3621" y="47756"/>
                    <a:pt x="8351" y="47756"/>
                  </a:cubicBezTo>
                  <a:lnTo>
                    <a:pt x="72123" y="47756"/>
                  </a:lnTo>
                  <a:cubicBezTo>
                    <a:pt x="76853" y="47756"/>
                    <a:pt x="80474" y="43450"/>
                    <a:pt x="79626" y="38786"/>
                  </a:cubicBezTo>
                  <a:lnTo>
                    <a:pt x="73852" y="6296"/>
                  </a:lnTo>
                  <a:cubicBezTo>
                    <a:pt x="73200" y="2643"/>
                    <a:pt x="70036" y="1"/>
                    <a:pt x="6631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5"/>
            <p:cNvSpPr/>
            <p:nvPr/>
          </p:nvSpPr>
          <p:spPr>
            <a:xfrm>
              <a:off x="1172725" y="1639025"/>
              <a:ext cx="1946825" cy="1477725"/>
            </a:xfrm>
            <a:custGeom>
              <a:avLst/>
              <a:gdLst/>
              <a:ahLst/>
              <a:cxnLst/>
              <a:rect l="l" t="t" r="r" b="b"/>
              <a:pathLst>
                <a:path w="77873" h="59109" extrusionOk="0">
                  <a:moveTo>
                    <a:pt x="38947" y="1"/>
                  </a:moveTo>
                  <a:cubicBezTo>
                    <a:pt x="36500" y="1"/>
                    <a:pt x="34056" y="1159"/>
                    <a:pt x="32553" y="3463"/>
                  </a:cubicBezTo>
                  <a:lnTo>
                    <a:pt x="3913" y="47206"/>
                  </a:lnTo>
                  <a:cubicBezTo>
                    <a:pt x="0" y="53190"/>
                    <a:pt x="5213" y="59108"/>
                    <a:pt x="10558" y="59108"/>
                  </a:cubicBezTo>
                  <a:cubicBezTo>
                    <a:pt x="12790" y="59108"/>
                    <a:pt x="15044" y="58077"/>
                    <a:pt x="16667" y="55589"/>
                  </a:cubicBezTo>
                  <a:lnTo>
                    <a:pt x="38946" y="21567"/>
                  </a:lnTo>
                  <a:lnTo>
                    <a:pt x="61193" y="55589"/>
                  </a:lnTo>
                  <a:cubicBezTo>
                    <a:pt x="62824" y="58073"/>
                    <a:pt x="65077" y="59102"/>
                    <a:pt x="67307" y="59102"/>
                  </a:cubicBezTo>
                  <a:cubicBezTo>
                    <a:pt x="72660" y="59102"/>
                    <a:pt x="77872" y="53170"/>
                    <a:pt x="73980" y="47206"/>
                  </a:cubicBezTo>
                  <a:lnTo>
                    <a:pt x="45340" y="3463"/>
                  </a:lnTo>
                  <a:cubicBezTo>
                    <a:pt x="43826" y="1151"/>
                    <a:pt x="41385" y="1"/>
                    <a:pt x="3894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5"/>
            <p:cNvSpPr/>
            <p:nvPr/>
          </p:nvSpPr>
          <p:spPr>
            <a:xfrm>
              <a:off x="1238725" y="2732725"/>
              <a:ext cx="1814500" cy="1098500"/>
            </a:xfrm>
            <a:custGeom>
              <a:avLst/>
              <a:gdLst/>
              <a:ahLst/>
              <a:cxnLst/>
              <a:rect l="l" t="t" r="r" b="b"/>
              <a:pathLst>
                <a:path w="72580" h="43940" extrusionOk="0">
                  <a:moveTo>
                    <a:pt x="7634" y="0"/>
                  </a:moveTo>
                  <a:cubicBezTo>
                    <a:pt x="3426" y="0"/>
                    <a:pt x="1" y="3425"/>
                    <a:pt x="1" y="7633"/>
                  </a:cubicBezTo>
                  <a:cubicBezTo>
                    <a:pt x="1" y="27662"/>
                    <a:pt x="16278" y="43939"/>
                    <a:pt x="36306" y="43939"/>
                  </a:cubicBezTo>
                  <a:cubicBezTo>
                    <a:pt x="56302" y="43939"/>
                    <a:pt x="72580" y="27662"/>
                    <a:pt x="72580" y="7633"/>
                  </a:cubicBezTo>
                  <a:cubicBezTo>
                    <a:pt x="72580" y="3425"/>
                    <a:pt x="69155" y="0"/>
                    <a:pt x="6494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5"/>
            <p:cNvSpPr/>
            <p:nvPr/>
          </p:nvSpPr>
          <p:spPr>
            <a:xfrm>
              <a:off x="3800200" y="238125"/>
              <a:ext cx="570050" cy="1140900"/>
            </a:xfrm>
            <a:custGeom>
              <a:avLst/>
              <a:gdLst/>
              <a:ahLst/>
              <a:cxnLst/>
              <a:rect l="l" t="t" r="r" b="b"/>
              <a:pathLst>
                <a:path w="22802" h="45636" extrusionOk="0">
                  <a:moveTo>
                    <a:pt x="1" y="0"/>
                  </a:moveTo>
                  <a:lnTo>
                    <a:pt x="1" y="45635"/>
                  </a:lnTo>
                  <a:cubicBezTo>
                    <a:pt x="12592" y="45635"/>
                    <a:pt x="22802" y="35393"/>
                    <a:pt x="22802" y="22834"/>
                  </a:cubicBezTo>
                  <a:cubicBezTo>
                    <a:pt x="22802" y="10243"/>
                    <a:pt x="12592" y="0"/>
                    <a:pt x="1" y="0"/>
                  </a:cubicBezTo>
                  <a:close/>
                </a:path>
              </a:pathLst>
            </a:custGeom>
            <a:solidFill>
              <a:schemeClr val="dk1">
                <a:alpha val="1568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5"/>
            <p:cNvSpPr/>
            <p:nvPr/>
          </p:nvSpPr>
          <p:spPr>
            <a:xfrm>
              <a:off x="3800200" y="4263400"/>
              <a:ext cx="1005525" cy="1193925"/>
            </a:xfrm>
            <a:custGeom>
              <a:avLst/>
              <a:gdLst/>
              <a:ahLst/>
              <a:cxnLst/>
              <a:rect l="l" t="t" r="r" b="b"/>
              <a:pathLst>
                <a:path w="40221" h="47757" extrusionOk="0">
                  <a:moveTo>
                    <a:pt x="1" y="1"/>
                  </a:moveTo>
                  <a:lnTo>
                    <a:pt x="1" y="47756"/>
                  </a:lnTo>
                  <a:lnTo>
                    <a:pt x="31870" y="47756"/>
                  </a:lnTo>
                  <a:cubicBezTo>
                    <a:pt x="36600" y="47756"/>
                    <a:pt x="40221" y="43450"/>
                    <a:pt x="39373" y="38786"/>
                  </a:cubicBezTo>
                  <a:lnTo>
                    <a:pt x="33599" y="6296"/>
                  </a:lnTo>
                  <a:cubicBezTo>
                    <a:pt x="32947" y="2643"/>
                    <a:pt x="29783" y="1"/>
                    <a:pt x="26064" y="1"/>
                  </a:cubicBezTo>
                  <a:close/>
                </a:path>
              </a:pathLst>
            </a:custGeom>
            <a:solidFill>
              <a:schemeClr val="dk1">
                <a:alpha val="1568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5"/>
            <p:cNvSpPr/>
            <p:nvPr/>
          </p:nvSpPr>
          <p:spPr>
            <a:xfrm>
              <a:off x="4480325" y="1639125"/>
              <a:ext cx="1948350" cy="1477475"/>
            </a:xfrm>
            <a:custGeom>
              <a:avLst/>
              <a:gdLst/>
              <a:ahLst/>
              <a:cxnLst/>
              <a:rect l="l" t="t" r="r" b="b"/>
              <a:pathLst>
                <a:path w="77934" h="59099" extrusionOk="0">
                  <a:moveTo>
                    <a:pt x="38949" y="1"/>
                  </a:moveTo>
                  <a:cubicBezTo>
                    <a:pt x="36372" y="1"/>
                    <a:pt x="33958" y="1273"/>
                    <a:pt x="32555" y="3459"/>
                  </a:cubicBezTo>
                  <a:lnTo>
                    <a:pt x="3915" y="47202"/>
                  </a:lnTo>
                  <a:cubicBezTo>
                    <a:pt x="0" y="53166"/>
                    <a:pt x="5222" y="59098"/>
                    <a:pt x="10571" y="59098"/>
                  </a:cubicBezTo>
                  <a:cubicBezTo>
                    <a:pt x="12799" y="59098"/>
                    <a:pt x="15048" y="58069"/>
                    <a:pt x="16669" y="55585"/>
                  </a:cubicBezTo>
                  <a:lnTo>
                    <a:pt x="38949" y="21563"/>
                  </a:lnTo>
                  <a:lnTo>
                    <a:pt x="61195" y="55585"/>
                  </a:lnTo>
                  <a:cubicBezTo>
                    <a:pt x="62797" y="58036"/>
                    <a:pt x="65060" y="59056"/>
                    <a:pt x="67309" y="59056"/>
                  </a:cubicBezTo>
                  <a:cubicBezTo>
                    <a:pt x="72663" y="59056"/>
                    <a:pt x="77934" y="53267"/>
                    <a:pt x="73982" y="47202"/>
                  </a:cubicBezTo>
                  <a:lnTo>
                    <a:pt x="45342" y="3459"/>
                  </a:lnTo>
                  <a:cubicBezTo>
                    <a:pt x="43907" y="1273"/>
                    <a:pt x="41526" y="1"/>
                    <a:pt x="3894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5"/>
            <p:cNvSpPr/>
            <p:nvPr/>
          </p:nvSpPr>
          <p:spPr>
            <a:xfrm>
              <a:off x="4546375" y="2732725"/>
              <a:ext cx="1814500" cy="1098500"/>
            </a:xfrm>
            <a:custGeom>
              <a:avLst/>
              <a:gdLst/>
              <a:ahLst/>
              <a:cxnLst/>
              <a:rect l="l" t="t" r="r" b="b"/>
              <a:pathLst>
                <a:path w="72580" h="43940" extrusionOk="0">
                  <a:moveTo>
                    <a:pt x="7666" y="0"/>
                  </a:moveTo>
                  <a:cubicBezTo>
                    <a:pt x="3426" y="0"/>
                    <a:pt x="1" y="3425"/>
                    <a:pt x="1" y="7633"/>
                  </a:cubicBezTo>
                  <a:cubicBezTo>
                    <a:pt x="1" y="27662"/>
                    <a:pt x="16278" y="43939"/>
                    <a:pt x="36307" y="43939"/>
                  </a:cubicBezTo>
                  <a:cubicBezTo>
                    <a:pt x="56303" y="43939"/>
                    <a:pt x="72580" y="27662"/>
                    <a:pt x="72580" y="7633"/>
                  </a:cubicBezTo>
                  <a:cubicBezTo>
                    <a:pt x="72580" y="3425"/>
                    <a:pt x="69155" y="0"/>
                    <a:pt x="6494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42" name="Google Shape;1242;p5"/>
          <p:cNvSpPr txBox="1"/>
          <p:nvPr/>
        </p:nvSpPr>
        <p:spPr>
          <a:xfrm>
            <a:off x="3775950" y="364952"/>
            <a:ext cx="3397800" cy="1812600"/>
          </a:xfrm>
          <a:prstGeom prst="rect">
            <a:avLst/>
          </a:prstGeom>
          <a:noFill/>
          <a:ln>
            <a:noFill/>
          </a:ln>
        </p:spPr>
        <p:txBody>
          <a:bodyPr spcFirstLastPara="1" wrap="square" lIns="91425" tIns="91425" rIns="91425" bIns="91425" anchor="b" anchorCtr="0">
            <a:noAutofit/>
          </a:bodyPr>
          <a:lstStyle/>
          <a:p>
            <a:pPr marL="457200" marR="0" lvl="0" indent="-330200" algn="l" rtl="0">
              <a:lnSpc>
                <a:spcPct val="100000"/>
              </a:lnSpc>
              <a:spcBef>
                <a:spcPts val="0"/>
              </a:spcBef>
              <a:spcAft>
                <a:spcPts val="0"/>
              </a:spcAft>
              <a:buClr>
                <a:schemeClr val="dk1"/>
              </a:buClr>
              <a:buSzPts val="1800"/>
              <a:buFont typeface="Overpass Black"/>
              <a:buNone/>
            </a:pPr>
            <a:r>
              <a:rPr lang="en" sz="2400" b="0" i="0" u="none" strike="noStrike" cap="none">
                <a:solidFill>
                  <a:schemeClr val="dk1"/>
                </a:solidFill>
                <a:latin typeface="Overpass Black"/>
                <a:ea typeface="Overpass Black"/>
                <a:cs typeface="Overpass Black"/>
                <a:sym typeface="Overpass Black"/>
              </a:rPr>
              <a:t>Objectives: What are you trying to achieve with this project?</a:t>
            </a:r>
            <a:endParaRPr/>
          </a:p>
          <a:p>
            <a:pPr marL="0" marR="0" lvl="0" indent="0" algn="l" rtl="0">
              <a:lnSpc>
                <a:spcPct val="100000"/>
              </a:lnSpc>
              <a:spcBef>
                <a:spcPts val="0"/>
              </a:spcBef>
              <a:spcAft>
                <a:spcPts val="0"/>
              </a:spcAft>
              <a:buClr>
                <a:schemeClr val="dk1"/>
              </a:buClr>
              <a:buSzPts val="1800"/>
              <a:buFont typeface="Overpass Black"/>
              <a:buNone/>
            </a:pPr>
            <a:endParaRPr sz="1800" b="0" i="0" u="none" strike="noStrike" cap="none">
              <a:solidFill>
                <a:schemeClr val="dk1"/>
              </a:solidFill>
              <a:latin typeface="Overpass Black"/>
              <a:ea typeface="Overpass Black"/>
              <a:cs typeface="Overpass Black"/>
              <a:sym typeface="Overpass Black"/>
            </a:endParaRPr>
          </a:p>
        </p:txBody>
      </p:sp>
      <p:sp>
        <p:nvSpPr>
          <p:cNvPr id="1243" name="Google Shape;1243;p5"/>
          <p:cNvSpPr txBox="1"/>
          <p:nvPr/>
        </p:nvSpPr>
        <p:spPr>
          <a:xfrm>
            <a:off x="4150589" y="2330109"/>
            <a:ext cx="2922855" cy="252207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600"/>
              <a:buFont typeface="Overpass"/>
              <a:buNone/>
            </a:pPr>
            <a:endParaRPr/>
          </a:p>
        </p:txBody>
      </p:sp>
      <p:sp>
        <p:nvSpPr>
          <p:cNvPr id="1244" name="Google Shape;1244;p5"/>
          <p:cNvSpPr txBox="1">
            <a:spLocks noGrp="1"/>
          </p:cNvSpPr>
          <p:nvPr>
            <p:ph type="subTitle" idx="2"/>
          </p:nvPr>
        </p:nvSpPr>
        <p:spPr>
          <a:xfrm>
            <a:off x="4048975" y="1939600"/>
            <a:ext cx="4320300" cy="2721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sz="1800"/>
              <a:t>Create two machine learning models with:</a:t>
            </a:r>
            <a:endParaRPr sz="1800"/>
          </a:p>
          <a:p>
            <a:pPr marL="914400" lvl="1" indent="-342900" algn="l" rtl="0">
              <a:lnSpc>
                <a:spcPct val="100000"/>
              </a:lnSpc>
              <a:spcBef>
                <a:spcPts val="0"/>
              </a:spcBef>
              <a:spcAft>
                <a:spcPts val="0"/>
              </a:spcAft>
              <a:buSzPts val="1800"/>
              <a:buChar char="○"/>
            </a:pPr>
            <a:r>
              <a:rPr lang="en" sz="1800"/>
              <a:t>predicting sales on holidays</a:t>
            </a:r>
            <a:endParaRPr sz="1800"/>
          </a:p>
          <a:p>
            <a:pPr marL="914400" lvl="1" indent="-342900" algn="l" rtl="0">
              <a:spcBef>
                <a:spcPts val="0"/>
              </a:spcBef>
              <a:spcAft>
                <a:spcPts val="0"/>
              </a:spcAft>
              <a:buSzPts val="1800"/>
              <a:buChar char="○"/>
            </a:pPr>
            <a:r>
              <a:rPr lang="en" sz="1800"/>
              <a:t>forecast weekly sales figures accurately</a:t>
            </a:r>
            <a:endParaRPr sz="1800"/>
          </a:p>
          <a:p>
            <a:pPr marL="457200" lvl="0" indent="-342900" algn="l" rtl="0">
              <a:spcBef>
                <a:spcPts val="0"/>
              </a:spcBef>
              <a:spcAft>
                <a:spcPts val="0"/>
              </a:spcAft>
              <a:buSzPts val="1800"/>
              <a:buChar char="●"/>
            </a:pPr>
            <a:r>
              <a:rPr lang="en" sz="1800"/>
              <a:t>Enabling businesses to optimize inventory management, predict revenue streams, and make informed strategic decisions</a:t>
            </a:r>
            <a:endParaRPr sz="1800"/>
          </a:p>
          <a:p>
            <a:pPr marL="457200" lvl="0" indent="0" algn="l" rtl="0">
              <a:spcBef>
                <a:spcPts val="0"/>
              </a:spcBef>
              <a:spcAft>
                <a:spcPts val="0"/>
              </a:spcAft>
              <a:buNone/>
            </a:pPr>
            <a:endParaRPr sz="1800"/>
          </a:p>
          <a:p>
            <a:pPr marL="457200" lvl="0" indent="0" algn="l" rtl="0">
              <a:lnSpc>
                <a:spcPct val="100000"/>
              </a:lnSpc>
              <a:spcBef>
                <a:spcPts val="0"/>
              </a:spcBef>
              <a:spcAft>
                <a:spcPts val="0"/>
              </a:spcAft>
              <a:buNone/>
            </a:pPr>
            <a:endParaRPr sz="1800"/>
          </a:p>
          <a:p>
            <a:pPr marL="457200" lvl="0" indent="0" algn="l" rtl="0">
              <a:spcBef>
                <a:spcPts val="0"/>
              </a:spcBef>
              <a:spcAft>
                <a:spcPts val="0"/>
              </a:spcAft>
              <a:buNone/>
            </a:pP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31"/>
                                        </p:tgtEl>
                                        <p:attrNameLst>
                                          <p:attrName>style.visibility</p:attrName>
                                        </p:attrNameLst>
                                      </p:cBhvr>
                                      <p:to>
                                        <p:strVal val="visible"/>
                                      </p:to>
                                    </p:set>
                                    <p:animEffect transition="in" filter="fade">
                                      <p:cBhvr>
                                        <p:cTn id="7" dur="1000"/>
                                        <p:tgtEl>
                                          <p:spTgt spid="1231"/>
                                        </p:tgtEl>
                                      </p:cBhvr>
                                    </p:animEffect>
                                  </p:childTnLst>
                                </p:cTn>
                              </p:par>
                              <p:par>
                                <p:cTn id="8" presetID="10" presetClass="entr" presetSubtype="0" fill="hold" nodeType="withEffect">
                                  <p:stCondLst>
                                    <p:cond delay="0"/>
                                  </p:stCondLst>
                                  <p:childTnLst>
                                    <p:set>
                                      <p:cBhvr>
                                        <p:cTn id="9" dur="1" fill="hold">
                                          <p:stCondLst>
                                            <p:cond delay="0"/>
                                          </p:stCondLst>
                                        </p:cTn>
                                        <p:tgtEl>
                                          <p:spTgt spid="1229"/>
                                        </p:tgtEl>
                                        <p:attrNameLst>
                                          <p:attrName>style.visibility</p:attrName>
                                        </p:attrNameLst>
                                      </p:cBhvr>
                                      <p:to>
                                        <p:strVal val="visible"/>
                                      </p:to>
                                    </p:set>
                                    <p:animEffect transition="in" filter="fade">
                                      <p:cBhvr>
                                        <p:cTn id="10" dur="1000"/>
                                        <p:tgtEl>
                                          <p:spTgt spid="1229"/>
                                        </p:tgtEl>
                                      </p:cBhvr>
                                    </p:animEffect>
                                  </p:childTnLst>
                                </p:cTn>
                              </p:par>
                              <p:par>
                                <p:cTn id="11" presetID="10" presetClass="entr" presetSubtype="0" fill="hold" nodeType="withEffect">
                                  <p:stCondLst>
                                    <p:cond delay="0"/>
                                  </p:stCondLst>
                                  <p:childTnLst>
                                    <p:set>
                                      <p:cBhvr>
                                        <p:cTn id="12" dur="1" fill="hold">
                                          <p:stCondLst>
                                            <p:cond delay="0"/>
                                          </p:stCondLst>
                                        </p:cTn>
                                        <p:tgtEl>
                                          <p:spTgt spid="1230"/>
                                        </p:tgtEl>
                                        <p:attrNameLst>
                                          <p:attrName>style.visibility</p:attrName>
                                        </p:attrNameLst>
                                      </p:cBhvr>
                                      <p:to>
                                        <p:strVal val="visible"/>
                                      </p:to>
                                    </p:set>
                                    <p:animEffect transition="in" filter="fade">
                                      <p:cBhvr>
                                        <p:cTn id="13" dur="1000"/>
                                        <p:tgtEl>
                                          <p:spTgt spid="1230"/>
                                        </p:tgtEl>
                                      </p:cBhvr>
                                    </p:animEffect>
                                  </p:childTnLst>
                                </p:cTn>
                              </p:par>
                              <p:par>
                                <p:cTn id="14" presetID="10" presetClass="entr" presetSubtype="0" fill="hold" nodeType="withEffect">
                                  <p:stCondLst>
                                    <p:cond delay="0"/>
                                  </p:stCondLst>
                                  <p:childTnLst>
                                    <p:set>
                                      <p:cBhvr>
                                        <p:cTn id="15" dur="1" fill="hold">
                                          <p:stCondLst>
                                            <p:cond delay="0"/>
                                          </p:stCondLst>
                                        </p:cTn>
                                        <p:tgtEl>
                                          <p:spTgt spid="1242"/>
                                        </p:tgtEl>
                                        <p:attrNameLst>
                                          <p:attrName>style.visibility</p:attrName>
                                        </p:attrNameLst>
                                      </p:cBhvr>
                                      <p:to>
                                        <p:strVal val="visible"/>
                                      </p:to>
                                    </p:set>
                                    <p:animEffect transition="in" filter="fade">
                                      <p:cBhvr>
                                        <p:cTn id="16" dur="1000"/>
                                        <p:tgtEl>
                                          <p:spTgt spid="1242"/>
                                        </p:tgtEl>
                                      </p:cBhvr>
                                    </p:animEffect>
                                  </p:childTnLst>
                                </p:cTn>
                              </p:par>
                              <p:par>
                                <p:cTn id="17" presetID="10" presetClass="entr" presetSubtype="0" fill="hold" nodeType="withEffect">
                                  <p:stCondLst>
                                    <p:cond delay="0"/>
                                  </p:stCondLst>
                                  <p:childTnLst>
                                    <p:set>
                                      <p:cBhvr>
                                        <p:cTn id="18" dur="1" fill="hold">
                                          <p:stCondLst>
                                            <p:cond delay="0"/>
                                          </p:stCondLst>
                                        </p:cTn>
                                        <p:tgtEl>
                                          <p:spTgt spid="1243"/>
                                        </p:tgtEl>
                                        <p:attrNameLst>
                                          <p:attrName>style.visibility</p:attrName>
                                        </p:attrNameLst>
                                      </p:cBhvr>
                                      <p:to>
                                        <p:strVal val="visible"/>
                                      </p:to>
                                    </p:set>
                                    <p:animEffect transition="in" filter="fade">
                                      <p:cBhvr>
                                        <p:cTn id="19" dur="1000"/>
                                        <p:tgtEl>
                                          <p:spTgt spid="1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49" name="Google Shape;1249;p6"/>
          <p:cNvSpPr txBox="1">
            <a:spLocks noGrp="1"/>
          </p:cNvSpPr>
          <p:nvPr>
            <p:ph type="title"/>
          </p:nvPr>
        </p:nvSpPr>
        <p:spPr>
          <a:xfrm>
            <a:off x="5176256" y="739173"/>
            <a:ext cx="1955321" cy="1575508"/>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0"/>
              <a:buNone/>
            </a:pPr>
            <a:r>
              <a:rPr lang="en" sz="20800"/>
              <a:t>2</a:t>
            </a:r>
            <a:endParaRPr sz="20800"/>
          </a:p>
        </p:txBody>
      </p:sp>
      <p:sp>
        <p:nvSpPr>
          <p:cNvPr id="1250" name="Google Shape;1250;p6"/>
          <p:cNvSpPr txBox="1">
            <a:spLocks noGrp="1"/>
          </p:cNvSpPr>
          <p:nvPr>
            <p:ph type="title" idx="2"/>
          </p:nvPr>
        </p:nvSpPr>
        <p:spPr>
          <a:xfrm>
            <a:off x="162839" y="288100"/>
            <a:ext cx="4585357" cy="446049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lt1"/>
              </a:buClr>
              <a:buSzPts val="3000"/>
              <a:buNone/>
            </a:pPr>
            <a:r>
              <a:rPr lang="en" sz="1600" u="sng">
                <a:solidFill>
                  <a:schemeClr val="dk1"/>
                </a:solidFill>
                <a:latin typeface="Overpass"/>
                <a:ea typeface="Overpass"/>
                <a:cs typeface="Overpass"/>
                <a:sym typeface="Overpass"/>
              </a:rPr>
              <a:t>Description of the dataset used for prediction</a:t>
            </a:r>
            <a:br>
              <a:rPr lang="en" sz="1600" u="sng">
                <a:solidFill>
                  <a:schemeClr val="dk1"/>
                </a:solidFill>
                <a:latin typeface="Overpass"/>
                <a:ea typeface="Overpass"/>
                <a:cs typeface="Overpass"/>
                <a:sym typeface="Overpass"/>
              </a:rPr>
            </a:br>
            <a:br>
              <a:rPr lang="en" sz="1600" b="0">
                <a:solidFill>
                  <a:schemeClr val="dk1"/>
                </a:solidFill>
                <a:latin typeface="Overpass"/>
                <a:ea typeface="Overpass"/>
                <a:cs typeface="Overpass"/>
                <a:sym typeface="Overpass"/>
              </a:rPr>
            </a:br>
            <a:r>
              <a:rPr lang="en" sz="1600">
                <a:solidFill>
                  <a:schemeClr val="dk1"/>
                </a:solidFill>
                <a:latin typeface="Overpass"/>
                <a:ea typeface="Overpass"/>
                <a:cs typeface="Overpass"/>
                <a:sym typeface="Overpass"/>
              </a:rPr>
              <a:t>Store</a:t>
            </a:r>
            <a:r>
              <a:rPr lang="en" sz="1600" b="0">
                <a:solidFill>
                  <a:schemeClr val="dk1"/>
                </a:solidFill>
                <a:latin typeface="Overpass"/>
                <a:ea typeface="Overpass"/>
                <a:cs typeface="Overpass"/>
                <a:sym typeface="Overpass"/>
              </a:rPr>
              <a:t> - the store number </a:t>
            </a:r>
            <a:br>
              <a:rPr lang="en" sz="1600" b="0">
                <a:solidFill>
                  <a:schemeClr val="dk1"/>
                </a:solidFill>
                <a:latin typeface="Overpass"/>
                <a:ea typeface="Overpass"/>
                <a:cs typeface="Overpass"/>
                <a:sym typeface="Overpass"/>
              </a:rPr>
            </a:br>
            <a:r>
              <a:rPr lang="en" sz="1600">
                <a:solidFill>
                  <a:schemeClr val="dk1"/>
                </a:solidFill>
                <a:latin typeface="Overpass"/>
                <a:ea typeface="Overpass"/>
                <a:cs typeface="Overpass"/>
                <a:sym typeface="Overpass"/>
              </a:rPr>
              <a:t>Date</a:t>
            </a:r>
            <a:r>
              <a:rPr lang="en" sz="1600" b="0">
                <a:solidFill>
                  <a:schemeClr val="dk1"/>
                </a:solidFill>
                <a:latin typeface="Overpass"/>
                <a:ea typeface="Overpass"/>
                <a:cs typeface="Overpass"/>
                <a:sym typeface="Overpass"/>
              </a:rPr>
              <a:t> - the week of sales </a:t>
            </a:r>
            <a:br>
              <a:rPr lang="en" sz="1600" b="0">
                <a:solidFill>
                  <a:schemeClr val="dk1"/>
                </a:solidFill>
                <a:latin typeface="Overpass"/>
                <a:ea typeface="Overpass"/>
                <a:cs typeface="Overpass"/>
                <a:sym typeface="Overpass"/>
              </a:rPr>
            </a:br>
            <a:r>
              <a:rPr lang="en" sz="1600">
                <a:solidFill>
                  <a:schemeClr val="dk1"/>
                </a:solidFill>
                <a:latin typeface="Overpass"/>
                <a:ea typeface="Overpass"/>
                <a:cs typeface="Overpass"/>
                <a:sym typeface="Overpass"/>
              </a:rPr>
              <a:t>Weekly_Sales</a:t>
            </a:r>
            <a:r>
              <a:rPr lang="en" sz="1600" b="0">
                <a:solidFill>
                  <a:schemeClr val="dk1"/>
                </a:solidFill>
                <a:latin typeface="Overpass"/>
                <a:ea typeface="Overpass"/>
                <a:cs typeface="Overpass"/>
                <a:sym typeface="Overpass"/>
              </a:rPr>
              <a:t> - sales for the given store </a:t>
            </a:r>
            <a:br>
              <a:rPr lang="en" sz="1600" b="0">
                <a:solidFill>
                  <a:schemeClr val="dk1"/>
                </a:solidFill>
                <a:latin typeface="Overpass"/>
                <a:ea typeface="Overpass"/>
                <a:cs typeface="Overpass"/>
                <a:sym typeface="Overpass"/>
              </a:rPr>
            </a:br>
            <a:r>
              <a:rPr lang="en" sz="1600">
                <a:solidFill>
                  <a:schemeClr val="dk1"/>
                </a:solidFill>
                <a:latin typeface="Overpass"/>
                <a:ea typeface="Overpass"/>
                <a:cs typeface="Overpass"/>
                <a:sym typeface="Overpass"/>
              </a:rPr>
              <a:t>Holiday_Flag </a:t>
            </a:r>
            <a:r>
              <a:rPr lang="en" sz="1600" b="0">
                <a:solidFill>
                  <a:schemeClr val="dk1"/>
                </a:solidFill>
                <a:latin typeface="Overpass"/>
                <a:ea typeface="Overpass"/>
                <a:cs typeface="Overpass"/>
                <a:sym typeface="Overpass"/>
              </a:rPr>
              <a:t>- whether the week is a special holiday week; 1 – Holiday week 0 – Non-holiday week </a:t>
            </a:r>
            <a:br>
              <a:rPr lang="en" sz="1600" b="0">
                <a:solidFill>
                  <a:schemeClr val="dk1"/>
                </a:solidFill>
                <a:latin typeface="Overpass"/>
                <a:ea typeface="Overpass"/>
                <a:cs typeface="Overpass"/>
                <a:sym typeface="Overpass"/>
              </a:rPr>
            </a:br>
            <a:r>
              <a:rPr lang="en" sz="1600">
                <a:solidFill>
                  <a:schemeClr val="dk1"/>
                </a:solidFill>
                <a:latin typeface="Overpass"/>
                <a:ea typeface="Overpass"/>
                <a:cs typeface="Overpass"/>
                <a:sym typeface="Overpass"/>
              </a:rPr>
              <a:t>Temperature </a:t>
            </a:r>
            <a:r>
              <a:rPr lang="en" sz="1600" b="0">
                <a:solidFill>
                  <a:schemeClr val="dk1"/>
                </a:solidFill>
                <a:latin typeface="Overpass"/>
                <a:ea typeface="Overpass"/>
                <a:cs typeface="Overpass"/>
                <a:sym typeface="Overpass"/>
              </a:rPr>
              <a:t>- Temperature on the day of sale </a:t>
            </a:r>
            <a:br>
              <a:rPr lang="en" sz="1600" b="0">
                <a:solidFill>
                  <a:schemeClr val="dk1"/>
                </a:solidFill>
                <a:latin typeface="Overpass"/>
                <a:ea typeface="Overpass"/>
                <a:cs typeface="Overpass"/>
                <a:sym typeface="Overpass"/>
              </a:rPr>
            </a:br>
            <a:r>
              <a:rPr lang="en" sz="1600">
                <a:solidFill>
                  <a:schemeClr val="lt1"/>
                </a:solidFill>
                <a:latin typeface="Overpass"/>
                <a:ea typeface="Overpass"/>
                <a:cs typeface="Overpass"/>
                <a:sym typeface="Overpass"/>
              </a:rPr>
              <a:t>Fuel_Price </a:t>
            </a:r>
            <a:r>
              <a:rPr lang="en" sz="1600" b="0">
                <a:solidFill>
                  <a:schemeClr val="lt1"/>
                </a:solidFill>
                <a:latin typeface="Overpass"/>
                <a:ea typeface="Overpass"/>
                <a:cs typeface="Overpass"/>
                <a:sym typeface="Overpass"/>
              </a:rPr>
              <a:t>- Cost of fuel in the region </a:t>
            </a:r>
            <a:br>
              <a:rPr lang="en" sz="1600" b="0">
                <a:solidFill>
                  <a:schemeClr val="lt1"/>
                </a:solidFill>
                <a:latin typeface="Overpass"/>
                <a:ea typeface="Overpass"/>
                <a:cs typeface="Overpass"/>
                <a:sym typeface="Overpass"/>
              </a:rPr>
            </a:br>
            <a:r>
              <a:rPr lang="en" sz="1600">
                <a:solidFill>
                  <a:schemeClr val="lt1"/>
                </a:solidFill>
                <a:latin typeface="Overpass"/>
                <a:ea typeface="Overpass"/>
                <a:cs typeface="Overpass"/>
                <a:sym typeface="Overpass"/>
              </a:rPr>
              <a:t>CPI</a:t>
            </a:r>
            <a:r>
              <a:rPr lang="en" sz="1600" b="0">
                <a:solidFill>
                  <a:schemeClr val="lt1"/>
                </a:solidFill>
                <a:latin typeface="Overpass"/>
                <a:ea typeface="Overpass"/>
                <a:cs typeface="Overpass"/>
                <a:sym typeface="Overpass"/>
              </a:rPr>
              <a:t> – Prevailing consumer price index </a:t>
            </a:r>
            <a:br>
              <a:rPr lang="en" sz="1600" b="0">
                <a:solidFill>
                  <a:schemeClr val="lt1"/>
                </a:solidFill>
                <a:latin typeface="Overpass"/>
                <a:ea typeface="Overpass"/>
                <a:cs typeface="Overpass"/>
                <a:sym typeface="Overpass"/>
              </a:rPr>
            </a:br>
            <a:r>
              <a:rPr lang="en" sz="1600">
                <a:solidFill>
                  <a:schemeClr val="lt1"/>
                </a:solidFill>
                <a:latin typeface="Overpass"/>
                <a:ea typeface="Overpass"/>
                <a:cs typeface="Overpass"/>
                <a:sym typeface="Overpass"/>
              </a:rPr>
              <a:t>Unemployment</a:t>
            </a:r>
            <a:r>
              <a:rPr lang="en" sz="1600" b="0">
                <a:solidFill>
                  <a:schemeClr val="lt1"/>
                </a:solidFill>
                <a:latin typeface="Overpass"/>
                <a:ea typeface="Overpass"/>
                <a:cs typeface="Overpass"/>
                <a:sym typeface="Overpass"/>
              </a:rPr>
              <a:t> - Prevailing unemployment rate </a:t>
            </a:r>
            <a:br>
              <a:rPr lang="en" sz="1600" b="0">
                <a:solidFill>
                  <a:schemeClr val="lt1"/>
                </a:solidFill>
                <a:latin typeface="Overpass"/>
                <a:ea typeface="Overpass"/>
                <a:cs typeface="Overpass"/>
                <a:sym typeface="Overpass"/>
              </a:rPr>
            </a:br>
            <a:r>
              <a:rPr lang="en" sz="1600">
                <a:solidFill>
                  <a:schemeClr val="lt1"/>
                </a:solidFill>
                <a:latin typeface="Overpass"/>
                <a:ea typeface="Overpass"/>
                <a:cs typeface="Overpass"/>
                <a:sym typeface="Overpass"/>
              </a:rPr>
              <a:t>Holiday</a:t>
            </a:r>
            <a:r>
              <a:rPr lang="en" sz="1600" b="0">
                <a:solidFill>
                  <a:schemeClr val="lt1"/>
                </a:solidFill>
                <a:latin typeface="Overpass"/>
                <a:ea typeface="Overpass"/>
                <a:cs typeface="Overpass"/>
                <a:sym typeface="Overpass"/>
              </a:rPr>
              <a:t> </a:t>
            </a:r>
            <a:r>
              <a:rPr lang="en" sz="1600">
                <a:solidFill>
                  <a:schemeClr val="lt1"/>
                </a:solidFill>
                <a:latin typeface="Overpass"/>
                <a:ea typeface="Overpass"/>
                <a:cs typeface="Overpass"/>
                <a:sym typeface="Overpass"/>
              </a:rPr>
              <a:t>Events</a:t>
            </a:r>
            <a:r>
              <a:rPr lang="en" sz="1600" b="0">
                <a:solidFill>
                  <a:schemeClr val="lt1"/>
                </a:solidFill>
                <a:latin typeface="Overpass"/>
                <a:ea typeface="Overpass"/>
                <a:cs typeface="Overpass"/>
                <a:sym typeface="Overpass"/>
              </a:rPr>
              <a:t> - Super Bowl: 12-Feb-10, 11-Feb-11, 10-Feb-12, 8-Feb-13\ Labor Day: 10-Sep-10, 9-Sep-11, 7-Sep-12, 6-Sep-13\ Thanksgiving: 26-Nov-10, 25-Nov-11, 23-Nov-12, 29-Nov-13\ Christmas: 31-Dec-10, 30-Dec-11, 28-Dec-12, 27-Dec-13</a:t>
            </a:r>
            <a:endParaRPr/>
          </a:p>
        </p:txBody>
      </p:sp>
      <p:sp>
        <p:nvSpPr>
          <p:cNvPr id="1251" name="Google Shape;1251;p6"/>
          <p:cNvSpPr txBox="1"/>
          <p:nvPr/>
        </p:nvSpPr>
        <p:spPr>
          <a:xfrm>
            <a:off x="6868531" y="606624"/>
            <a:ext cx="2252688" cy="718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accent1"/>
              </a:buClr>
              <a:buSzPts val="30000"/>
              <a:buFont typeface="Rubik"/>
              <a:buNone/>
            </a:pPr>
            <a:r>
              <a:rPr lang="en" sz="3200" b="1" i="0" u="none" strike="noStrike" cap="none">
                <a:solidFill>
                  <a:schemeClr val="lt2"/>
                </a:solidFill>
                <a:latin typeface="Rubik"/>
                <a:ea typeface="Rubik"/>
                <a:cs typeface="Rubik"/>
                <a:sym typeface="Rubik"/>
              </a:rPr>
              <a:t>Dataset Overview</a:t>
            </a:r>
            <a:endParaRPr/>
          </a:p>
        </p:txBody>
      </p:sp>
      <p:sp>
        <p:nvSpPr>
          <p:cNvPr id="1252" name="Google Shape;1252;p6"/>
          <p:cNvSpPr txBox="1"/>
          <p:nvPr/>
        </p:nvSpPr>
        <p:spPr>
          <a:xfrm>
            <a:off x="5749447" y="2848881"/>
            <a:ext cx="3144032"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2000" b="0" i="0" u="sng" strike="noStrike" cap="none">
                <a:solidFill>
                  <a:srgbClr val="000000"/>
                </a:solidFill>
                <a:highlight>
                  <a:srgbClr val="FFFFFF"/>
                </a:highlight>
                <a:latin typeface="Lato"/>
                <a:ea typeface="Lato"/>
                <a:cs typeface="Lato"/>
                <a:sym typeface="Lato"/>
                <a:hlinkClick r:id="rId3">
                  <a:extLst>
                    <a:ext uri="{A12FA001-AC4F-418D-AE19-62706E023703}">
                      <ahyp:hlinkClr xmlns:ahyp="http://schemas.microsoft.com/office/drawing/2018/hyperlinkcolor" val="tx"/>
                    </a:ext>
                  </a:extLst>
                </a:hlinkClick>
              </a:rPr>
              <a:t>DATASET:</a:t>
            </a:r>
            <a:endParaRPr/>
          </a:p>
          <a:p>
            <a:pPr marL="0" marR="0" lvl="0" indent="0" algn="l" rtl="0">
              <a:lnSpc>
                <a:spcPct val="100000"/>
              </a:lnSpc>
              <a:spcBef>
                <a:spcPts val="0"/>
              </a:spcBef>
              <a:spcAft>
                <a:spcPts val="0"/>
              </a:spcAft>
              <a:buNone/>
            </a:pPr>
            <a:endParaRPr sz="2000" b="0" i="0" u="sng" strike="noStrike" cap="none">
              <a:solidFill>
                <a:srgbClr val="000000"/>
              </a:solidFill>
              <a:highlight>
                <a:srgbClr val="FFFFFF"/>
              </a:highlight>
              <a:latin typeface="Lato"/>
              <a:ea typeface="Lato"/>
              <a:cs typeface="Lato"/>
              <a:sym typeface="Lato"/>
              <a:hlinkClick r:id="rId3">
                <a:extLst>
                  <a:ext uri="{A12FA001-AC4F-418D-AE19-62706E023703}">
                    <ahyp:hlinkClr xmlns:ahyp="http://schemas.microsoft.com/office/drawing/2018/hyperlinkcolor" val="tx"/>
                  </a:ext>
                </a:extLst>
              </a:hlinkClick>
            </a:endParaRPr>
          </a:p>
          <a:p>
            <a:pPr marL="0" marR="0" lvl="0" indent="0" algn="l" rtl="0">
              <a:lnSpc>
                <a:spcPct val="100000"/>
              </a:lnSpc>
              <a:spcBef>
                <a:spcPts val="0"/>
              </a:spcBef>
              <a:spcAft>
                <a:spcPts val="0"/>
              </a:spcAft>
              <a:buNone/>
            </a:pPr>
            <a:r>
              <a:rPr lang="en" sz="2000" b="0" i="0" u="sng" strike="noStrike" cap="none">
                <a:solidFill>
                  <a:srgbClr val="000000"/>
                </a:solidFill>
                <a:highlight>
                  <a:srgbClr val="FFFFFF"/>
                </a:highlight>
                <a:latin typeface="Lato"/>
                <a:ea typeface="Lato"/>
                <a:cs typeface="Lato"/>
                <a:sym typeface="Lato"/>
                <a:hlinkClick r:id="rId3">
                  <a:extLst>
                    <a:ext uri="{A12FA001-AC4F-418D-AE19-62706E023703}">
                      <ahyp:hlinkClr xmlns:ahyp="http://schemas.microsoft.com/office/drawing/2018/hyperlinkcolor" val="tx"/>
                    </a:ext>
                  </a:extLst>
                </a:hlinkClick>
              </a:rPr>
              <a:t>https://www.kaggle.com/code/yasserh/walmart-sales-prediction-best-ml-algorithms</a:t>
            </a:r>
            <a:endParaRPr sz="20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249"/>
                                        </p:tgtEl>
                                        <p:attrNameLst>
                                          <p:attrName>style.visibility</p:attrName>
                                        </p:attrNameLst>
                                      </p:cBhvr>
                                      <p:to>
                                        <p:strVal val="visible"/>
                                      </p:to>
                                    </p:set>
                                    <p:anim calcmode="lin" valueType="num">
                                      <p:cBhvr additive="base">
                                        <p:cTn id="7" dur="1000"/>
                                        <p:tgtEl>
                                          <p:spTgt spid="1249"/>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1250"/>
                                        </p:tgtEl>
                                        <p:attrNameLst>
                                          <p:attrName>style.visibility</p:attrName>
                                        </p:attrNameLst>
                                      </p:cBhvr>
                                      <p:to>
                                        <p:strVal val="visible"/>
                                      </p:to>
                                    </p:set>
                                    <p:anim calcmode="lin" valueType="num">
                                      <p:cBhvr additive="base">
                                        <p:cTn id="10" dur="1000"/>
                                        <p:tgtEl>
                                          <p:spTgt spid="1250"/>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1251"/>
                                        </p:tgtEl>
                                        <p:attrNameLst>
                                          <p:attrName>style.visibility</p:attrName>
                                        </p:attrNameLst>
                                      </p:cBhvr>
                                      <p:to>
                                        <p:strVal val="visible"/>
                                      </p:to>
                                    </p:set>
                                    <p:anim calcmode="lin" valueType="num">
                                      <p:cBhvr additive="base">
                                        <p:cTn id="13" dur="1000"/>
                                        <p:tgtEl>
                                          <p:spTgt spid="125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256"/>
        <p:cNvGrpSpPr/>
        <p:nvPr/>
      </p:nvGrpSpPr>
      <p:grpSpPr>
        <a:xfrm>
          <a:off x="0" y="0"/>
          <a:ext cx="0" cy="0"/>
          <a:chOff x="0" y="0"/>
          <a:chExt cx="0" cy="0"/>
        </a:xfrm>
      </p:grpSpPr>
      <p:sp>
        <p:nvSpPr>
          <p:cNvPr id="1257" name="Google Shape;1257;p30"/>
          <p:cNvSpPr txBox="1">
            <a:spLocks noGrp="1"/>
          </p:cNvSpPr>
          <p:nvPr>
            <p:ph type="title" idx="2"/>
          </p:nvPr>
        </p:nvSpPr>
        <p:spPr>
          <a:xfrm>
            <a:off x="190500" y="1130300"/>
            <a:ext cx="3187800" cy="1232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a:t>Exploratory </a:t>
            </a:r>
            <a:endParaRPr/>
          </a:p>
          <a:p>
            <a:pPr marL="0" lvl="0" indent="0" algn="l" rtl="0">
              <a:lnSpc>
                <a:spcPct val="100000"/>
              </a:lnSpc>
              <a:spcBef>
                <a:spcPts val="0"/>
              </a:spcBef>
              <a:spcAft>
                <a:spcPts val="0"/>
              </a:spcAft>
              <a:buSzPts val="3000"/>
              <a:buNone/>
            </a:pPr>
            <a:r>
              <a:rPr lang="en"/>
              <a:t>Data</a:t>
            </a:r>
            <a:endParaRPr/>
          </a:p>
          <a:p>
            <a:pPr marL="0" lvl="0" indent="0" algn="l" rtl="0">
              <a:lnSpc>
                <a:spcPct val="100000"/>
              </a:lnSpc>
              <a:spcBef>
                <a:spcPts val="0"/>
              </a:spcBef>
              <a:spcAft>
                <a:spcPts val="0"/>
              </a:spcAft>
              <a:buSzPts val="3000"/>
              <a:buNone/>
            </a:pPr>
            <a:r>
              <a:rPr lang="en"/>
              <a:t>Analysis</a:t>
            </a:r>
            <a:endParaRPr/>
          </a:p>
        </p:txBody>
      </p:sp>
      <p:sp>
        <p:nvSpPr>
          <p:cNvPr id="1258" name="Google Shape;1258;p30"/>
          <p:cNvSpPr txBox="1">
            <a:spLocks noGrp="1"/>
          </p:cNvSpPr>
          <p:nvPr>
            <p:ph type="title"/>
          </p:nvPr>
        </p:nvSpPr>
        <p:spPr>
          <a:xfrm>
            <a:off x="850350" y="2852375"/>
            <a:ext cx="2528100" cy="226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0"/>
              <a:buNone/>
            </a:pPr>
            <a:r>
              <a:rPr lang="en"/>
              <a:t>3</a:t>
            </a:r>
            <a:endParaRPr/>
          </a:p>
        </p:txBody>
      </p:sp>
      <p:grpSp>
        <p:nvGrpSpPr>
          <p:cNvPr id="1259" name="Google Shape;1259;p30"/>
          <p:cNvGrpSpPr/>
          <p:nvPr/>
        </p:nvGrpSpPr>
        <p:grpSpPr>
          <a:xfrm>
            <a:off x="3326700" y="889461"/>
            <a:ext cx="5371043" cy="3714947"/>
            <a:chOff x="3326700" y="889461"/>
            <a:chExt cx="5371043" cy="3714947"/>
          </a:xfrm>
        </p:grpSpPr>
        <p:sp>
          <p:nvSpPr>
            <p:cNvPr id="1260" name="Google Shape;1260;p30"/>
            <p:cNvSpPr/>
            <p:nvPr/>
          </p:nvSpPr>
          <p:spPr>
            <a:xfrm>
              <a:off x="3326700" y="4119720"/>
              <a:ext cx="5371043" cy="2602"/>
            </a:xfrm>
            <a:custGeom>
              <a:avLst/>
              <a:gdLst/>
              <a:ahLst/>
              <a:cxnLst/>
              <a:rect l="l" t="t" r="r" b="b"/>
              <a:pathLst>
                <a:path w="208483" h="101" extrusionOk="0">
                  <a:moveTo>
                    <a:pt x="0" y="0"/>
                  </a:moveTo>
                  <a:lnTo>
                    <a:pt x="0" y="101"/>
                  </a:lnTo>
                  <a:lnTo>
                    <a:pt x="208482" y="101"/>
                  </a:lnTo>
                  <a:lnTo>
                    <a:pt x="20848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30"/>
            <p:cNvSpPr/>
            <p:nvPr/>
          </p:nvSpPr>
          <p:spPr>
            <a:xfrm>
              <a:off x="7803825" y="4292452"/>
              <a:ext cx="355806" cy="2602"/>
            </a:xfrm>
            <a:custGeom>
              <a:avLst/>
              <a:gdLst/>
              <a:ahLst/>
              <a:cxnLst/>
              <a:rect l="l" t="t" r="r" b="b"/>
              <a:pathLst>
                <a:path w="13811" h="101" extrusionOk="0">
                  <a:moveTo>
                    <a:pt x="1" y="0"/>
                  </a:moveTo>
                  <a:lnTo>
                    <a:pt x="1" y="100"/>
                  </a:lnTo>
                  <a:lnTo>
                    <a:pt x="13811" y="100"/>
                  </a:lnTo>
                  <a:lnTo>
                    <a:pt x="1381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30"/>
            <p:cNvSpPr/>
            <p:nvPr/>
          </p:nvSpPr>
          <p:spPr>
            <a:xfrm>
              <a:off x="6791545" y="4321665"/>
              <a:ext cx="92822" cy="2602"/>
            </a:xfrm>
            <a:custGeom>
              <a:avLst/>
              <a:gdLst/>
              <a:ahLst/>
              <a:cxnLst/>
              <a:rect l="l" t="t" r="r" b="b"/>
              <a:pathLst>
                <a:path w="3603" h="101" extrusionOk="0">
                  <a:moveTo>
                    <a:pt x="0" y="0"/>
                  </a:moveTo>
                  <a:lnTo>
                    <a:pt x="0" y="100"/>
                  </a:lnTo>
                  <a:lnTo>
                    <a:pt x="3603" y="100"/>
                  </a:lnTo>
                  <a:lnTo>
                    <a:pt x="360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30"/>
            <p:cNvSpPr/>
            <p:nvPr/>
          </p:nvSpPr>
          <p:spPr>
            <a:xfrm>
              <a:off x="7586422" y="4192754"/>
              <a:ext cx="206280" cy="2602"/>
            </a:xfrm>
            <a:custGeom>
              <a:avLst/>
              <a:gdLst/>
              <a:ahLst/>
              <a:cxnLst/>
              <a:rect l="l" t="t" r="r" b="b"/>
              <a:pathLst>
                <a:path w="8007" h="101" extrusionOk="0">
                  <a:moveTo>
                    <a:pt x="0" y="1"/>
                  </a:moveTo>
                  <a:lnTo>
                    <a:pt x="0" y="101"/>
                  </a:lnTo>
                  <a:lnTo>
                    <a:pt x="8006" y="101"/>
                  </a:lnTo>
                  <a:lnTo>
                    <a:pt x="8006"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30"/>
            <p:cNvSpPr/>
            <p:nvPr/>
          </p:nvSpPr>
          <p:spPr>
            <a:xfrm>
              <a:off x="3890417" y="4210813"/>
              <a:ext cx="464086" cy="2602"/>
            </a:xfrm>
            <a:custGeom>
              <a:avLst/>
              <a:gdLst/>
              <a:ahLst/>
              <a:cxnLst/>
              <a:rect l="l" t="t" r="r" b="b"/>
              <a:pathLst>
                <a:path w="18014" h="101" extrusionOk="0">
                  <a:moveTo>
                    <a:pt x="0" y="0"/>
                  </a:moveTo>
                  <a:lnTo>
                    <a:pt x="0" y="100"/>
                  </a:lnTo>
                  <a:lnTo>
                    <a:pt x="18013" y="100"/>
                  </a:lnTo>
                  <a:lnTo>
                    <a:pt x="1801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30"/>
            <p:cNvSpPr/>
            <p:nvPr/>
          </p:nvSpPr>
          <p:spPr>
            <a:xfrm>
              <a:off x="4449833" y="4210813"/>
              <a:ext cx="67936" cy="2602"/>
            </a:xfrm>
            <a:custGeom>
              <a:avLst/>
              <a:gdLst/>
              <a:ahLst/>
              <a:cxnLst/>
              <a:rect l="l" t="t" r="r" b="b"/>
              <a:pathLst>
                <a:path w="2637" h="101" extrusionOk="0">
                  <a:moveTo>
                    <a:pt x="1" y="0"/>
                  </a:moveTo>
                  <a:lnTo>
                    <a:pt x="1" y="100"/>
                  </a:lnTo>
                  <a:lnTo>
                    <a:pt x="2636" y="100"/>
                  </a:lnTo>
                  <a:lnTo>
                    <a:pt x="2636"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30"/>
            <p:cNvSpPr/>
            <p:nvPr/>
          </p:nvSpPr>
          <p:spPr>
            <a:xfrm>
              <a:off x="4738570" y="4256360"/>
              <a:ext cx="1006361" cy="2602"/>
            </a:xfrm>
            <a:custGeom>
              <a:avLst/>
              <a:gdLst/>
              <a:ahLst/>
              <a:cxnLst/>
              <a:rect l="l" t="t" r="r" b="b"/>
              <a:pathLst>
                <a:path w="39063" h="101" extrusionOk="0">
                  <a:moveTo>
                    <a:pt x="1" y="0"/>
                  </a:moveTo>
                  <a:lnTo>
                    <a:pt x="1" y="100"/>
                  </a:lnTo>
                  <a:lnTo>
                    <a:pt x="39062" y="100"/>
                  </a:lnTo>
                  <a:lnTo>
                    <a:pt x="3906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30"/>
            <p:cNvSpPr/>
            <p:nvPr/>
          </p:nvSpPr>
          <p:spPr>
            <a:xfrm>
              <a:off x="7182530" y="1408507"/>
              <a:ext cx="152128" cy="473541"/>
            </a:xfrm>
            <a:custGeom>
              <a:avLst/>
              <a:gdLst/>
              <a:ahLst/>
              <a:cxnLst/>
              <a:rect l="l" t="t" r="r" b="b"/>
              <a:pathLst>
                <a:path w="5905" h="18381" extrusionOk="0">
                  <a:moveTo>
                    <a:pt x="1" y="0"/>
                  </a:moveTo>
                  <a:lnTo>
                    <a:pt x="1" y="18380"/>
                  </a:lnTo>
                  <a:lnTo>
                    <a:pt x="5905" y="18380"/>
                  </a:lnTo>
                  <a:lnTo>
                    <a:pt x="5905"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30"/>
            <p:cNvSpPr/>
            <p:nvPr/>
          </p:nvSpPr>
          <p:spPr>
            <a:xfrm>
              <a:off x="7166197" y="1327719"/>
              <a:ext cx="581820" cy="555182"/>
            </a:xfrm>
            <a:custGeom>
              <a:avLst/>
              <a:gdLst/>
              <a:ahLst/>
              <a:cxnLst/>
              <a:rect l="l" t="t" r="r" b="b"/>
              <a:pathLst>
                <a:path w="22584" h="21550" extrusionOk="0">
                  <a:moveTo>
                    <a:pt x="1" y="1"/>
                  </a:moveTo>
                  <a:lnTo>
                    <a:pt x="2970" y="21550"/>
                  </a:lnTo>
                  <a:lnTo>
                    <a:pt x="22584" y="21550"/>
                  </a:lnTo>
                  <a:lnTo>
                    <a:pt x="19615"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30"/>
            <p:cNvSpPr/>
            <p:nvPr/>
          </p:nvSpPr>
          <p:spPr>
            <a:xfrm>
              <a:off x="7204865" y="1327719"/>
              <a:ext cx="597304" cy="555182"/>
            </a:xfrm>
            <a:custGeom>
              <a:avLst/>
              <a:gdLst/>
              <a:ahLst/>
              <a:cxnLst/>
              <a:rect l="l" t="t" r="r" b="b"/>
              <a:pathLst>
                <a:path w="23185" h="21550" extrusionOk="0">
                  <a:moveTo>
                    <a:pt x="1" y="1"/>
                  </a:moveTo>
                  <a:lnTo>
                    <a:pt x="2936" y="21550"/>
                  </a:lnTo>
                  <a:lnTo>
                    <a:pt x="23184" y="21550"/>
                  </a:lnTo>
                  <a:lnTo>
                    <a:pt x="2024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30"/>
            <p:cNvSpPr/>
            <p:nvPr/>
          </p:nvSpPr>
          <p:spPr>
            <a:xfrm>
              <a:off x="7253864" y="1371565"/>
              <a:ext cx="499303" cy="467512"/>
            </a:xfrm>
            <a:custGeom>
              <a:avLst/>
              <a:gdLst/>
              <a:ahLst/>
              <a:cxnLst/>
              <a:rect l="l" t="t" r="r" b="b"/>
              <a:pathLst>
                <a:path w="19381" h="18147" extrusionOk="0">
                  <a:moveTo>
                    <a:pt x="0" y="0"/>
                  </a:moveTo>
                  <a:lnTo>
                    <a:pt x="2502" y="18146"/>
                  </a:lnTo>
                  <a:lnTo>
                    <a:pt x="19381" y="18146"/>
                  </a:lnTo>
                  <a:lnTo>
                    <a:pt x="16879"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30"/>
            <p:cNvSpPr/>
            <p:nvPr/>
          </p:nvSpPr>
          <p:spPr>
            <a:xfrm>
              <a:off x="7376825" y="1484968"/>
              <a:ext cx="252601" cy="240673"/>
            </a:xfrm>
            <a:custGeom>
              <a:avLst/>
              <a:gdLst/>
              <a:ahLst/>
              <a:cxnLst/>
              <a:rect l="l" t="t" r="r" b="b"/>
              <a:pathLst>
                <a:path w="9805" h="9342" extrusionOk="0">
                  <a:moveTo>
                    <a:pt x="1312" y="0"/>
                  </a:moveTo>
                  <a:cubicBezTo>
                    <a:pt x="571" y="0"/>
                    <a:pt x="0" y="686"/>
                    <a:pt x="131" y="1436"/>
                  </a:cubicBezTo>
                  <a:lnTo>
                    <a:pt x="1065" y="8240"/>
                  </a:lnTo>
                  <a:cubicBezTo>
                    <a:pt x="1131" y="8874"/>
                    <a:pt x="1698" y="9341"/>
                    <a:pt x="2332" y="9341"/>
                  </a:cubicBezTo>
                  <a:lnTo>
                    <a:pt x="8437" y="9341"/>
                  </a:lnTo>
                  <a:cubicBezTo>
                    <a:pt x="9204" y="9341"/>
                    <a:pt x="9804" y="8674"/>
                    <a:pt x="9704" y="7907"/>
                  </a:cubicBezTo>
                  <a:lnTo>
                    <a:pt x="8770" y="1102"/>
                  </a:lnTo>
                  <a:cubicBezTo>
                    <a:pt x="8670" y="468"/>
                    <a:pt x="8136" y="1"/>
                    <a:pt x="7503" y="1"/>
                  </a:cubicBezTo>
                  <a:lnTo>
                    <a:pt x="1365" y="1"/>
                  </a:lnTo>
                  <a:cubicBezTo>
                    <a:pt x="1347" y="0"/>
                    <a:pt x="1330" y="0"/>
                    <a:pt x="131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30"/>
            <p:cNvSpPr/>
            <p:nvPr/>
          </p:nvSpPr>
          <p:spPr>
            <a:xfrm>
              <a:off x="4112973" y="889461"/>
              <a:ext cx="2274777" cy="1403386"/>
            </a:xfrm>
            <a:custGeom>
              <a:avLst/>
              <a:gdLst/>
              <a:ahLst/>
              <a:cxnLst/>
              <a:rect l="l" t="t" r="r" b="b"/>
              <a:pathLst>
                <a:path w="88298" h="54474" extrusionOk="0">
                  <a:moveTo>
                    <a:pt x="1" y="1"/>
                  </a:moveTo>
                  <a:lnTo>
                    <a:pt x="1" y="54473"/>
                  </a:lnTo>
                  <a:lnTo>
                    <a:pt x="88297" y="54473"/>
                  </a:lnTo>
                  <a:lnTo>
                    <a:pt x="8829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30"/>
            <p:cNvSpPr/>
            <p:nvPr/>
          </p:nvSpPr>
          <p:spPr>
            <a:xfrm>
              <a:off x="4139610" y="889461"/>
              <a:ext cx="2306568" cy="1403386"/>
            </a:xfrm>
            <a:custGeom>
              <a:avLst/>
              <a:gdLst/>
              <a:ahLst/>
              <a:cxnLst/>
              <a:rect l="l" t="t" r="r" b="b"/>
              <a:pathLst>
                <a:path w="89532" h="54474" extrusionOk="0">
                  <a:moveTo>
                    <a:pt x="1" y="1"/>
                  </a:moveTo>
                  <a:lnTo>
                    <a:pt x="1" y="54473"/>
                  </a:lnTo>
                  <a:lnTo>
                    <a:pt x="89531" y="54473"/>
                  </a:lnTo>
                  <a:lnTo>
                    <a:pt x="89531"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30"/>
            <p:cNvSpPr/>
            <p:nvPr/>
          </p:nvSpPr>
          <p:spPr>
            <a:xfrm>
              <a:off x="4112973" y="2292778"/>
              <a:ext cx="2274777" cy="109156"/>
            </a:xfrm>
            <a:custGeom>
              <a:avLst/>
              <a:gdLst/>
              <a:ahLst/>
              <a:cxnLst/>
              <a:rect l="l" t="t" r="r" b="b"/>
              <a:pathLst>
                <a:path w="88298" h="4237" extrusionOk="0">
                  <a:moveTo>
                    <a:pt x="1" y="0"/>
                  </a:moveTo>
                  <a:lnTo>
                    <a:pt x="1" y="4236"/>
                  </a:lnTo>
                  <a:lnTo>
                    <a:pt x="88297" y="4236"/>
                  </a:lnTo>
                  <a:lnTo>
                    <a:pt x="8829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30"/>
            <p:cNvSpPr/>
            <p:nvPr/>
          </p:nvSpPr>
          <p:spPr>
            <a:xfrm>
              <a:off x="4237582" y="2292778"/>
              <a:ext cx="2305692" cy="109156"/>
            </a:xfrm>
            <a:custGeom>
              <a:avLst/>
              <a:gdLst/>
              <a:ahLst/>
              <a:cxnLst/>
              <a:rect l="l" t="t" r="r" b="b"/>
              <a:pathLst>
                <a:path w="89498" h="4237" extrusionOk="0">
                  <a:moveTo>
                    <a:pt x="1" y="0"/>
                  </a:moveTo>
                  <a:lnTo>
                    <a:pt x="1" y="4236"/>
                  </a:lnTo>
                  <a:lnTo>
                    <a:pt x="89498" y="4236"/>
                  </a:lnTo>
                  <a:lnTo>
                    <a:pt x="89498"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30"/>
            <p:cNvSpPr/>
            <p:nvPr/>
          </p:nvSpPr>
          <p:spPr>
            <a:xfrm>
              <a:off x="4222125" y="971100"/>
              <a:ext cx="2142410" cy="1240104"/>
            </a:xfrm>
            <a:custGeom>
              <a:avLst/>
              <a:gdLst/>
              <a:ahLst/>
              <a:cxnLst/>
              <a:rect l="l" t="t" r="r" b="b"/>
              <a:pathLst>
                <a:path w="83160" h="48136" extrusionOk="0">
                  <a:moveTo>
                    <a:pt x="0" y="1"/>
                  </a:moveTo>
                  <a:lnTo>
                    <a:pt x="0" y="48135"/>
                  </a:lnTo>
                  <a:lnTo>
                    <a:pt x="83160" y="48135"/>
                  </a:lnTo>
                  <a:lnTo>
                    <a:pt x="8316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30"/>
            <p:cNvSpPr/>
            <p:nvPr/>
          </p:nvSpPr>
          <p:spPr>
            <a:xfrm>
              <a:off x="4379374" y="971100"/>
              <a:ext cx="706434" cy="1240104"/>
            </a:xfrm>
            <a:custGeom>
              <a:avLst/>
              <a:gdLst/>
              <a:ahLst/>
              <a:cxnLst/>
              <a:rect l="l" t="t" r="r" b="b"/>
              <a:pathLst>
                <a:path w="27421" h="48136" extrusionOk="0">
                  <a:moveTo>
                    <a:pt x="18614" y="1"/>
                  </a:moveTo>
                  <a:lnTo>
                    <a:pt x="1" y="48135"/>
                  </a:lnTo>
                  <a:lnTo>
                    <a:pt x="8773" y="48135"/>
                  </a:lnTo>
                  <a:lnTo>
                    <a:pt x="2742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30"/>
            <p:cNvSpPr/>
            <p:nvPr/>
          </p:nvSpPr>
          <p:spPr>
            <a:xfrm>
              <a:off x="4654355" y="971100"/>
              <a:ext cx="568939" cy="1240104"/>
            </a:xfrm>
            <a:custGeom>
              <a:avLst/>
              <a:gdLst/>
              <a:ahLst/>
              <a:cxnLst/>
              <a:rect l="l" t="t" r="r" b="b"/>
              <a:pathLst>
                <a:path w="22084" h="48136" extrusionOk="0">
                  <a:moveTo>
                    <a:pt x="18647" y="1"/>
                  </a:moveTo>
                  <a:lnTo>
                    <a:pt x="1" y="48135"/>
                  </a:lnTo>
                  <a:lnTo>
                    <a:pt x="3437" y="48135"/>
                  </a:lnTo>
                  <a:lnTo>
                    <a:pt x="2208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30"/>
            <p:cNvSpPr/>
            <p:nvPr/>
          </p:nvSpPr>
          <p:spPr>
            <a:xfrm>
              <a:off x="5494804" y="971100"/>
              <a:ext cx="568063" cy="1240104"/>
            </a:xfrm>
            <a:custGeom>
              <a:avLst/>
              <a:gdLst/>
              <a:ahLst/>
              <a:cxnLst/>
              <a:rect l="l" t="t" r="r" b="b"/>
              <a:pathLst>
                <a:path w="22050" h="48136" extrusionOk="0">
                  <a:moveTo>
                    <a:pt x="18647" y="1"/>
                  </a:moveTo>
                  <a:lnTo>
                    <a:pt x="0" y="48135"/>
                  </a:lnTo>
                  <a:lnTo>
                    <a:pt x="3436" y="48135"/>
                  </a:lnTo>
                  <a:lnTo>
                    <a:pt x="2204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30"/>
            <p:cNvSpPr/>
            <p:nvPr/>
          </p:nvSpPr>
          <p:spPr>
            <a:xfrm>
              <a:off x="6353261" y="971100"/>
              <a:ext cx="11207" cy="1240104"/>
            </a:xfrm>
            <a:custGeom>
              <a:avLst/>
              <a:gdLst/>
              <a:ahLst/>
              <a:cxnLst/>
              <a:rect l="l" t="t" r="r" b="b"/>
              <a:pathLst>
                <a:path w="435" h="48136" extrusionOk="0">
                  <a:moveTo>
                    <a:pt x="1" y="1"/>
                  </a:moveTo>
                  <a:lnTo>
                    <a:pt x="1" y="48135"/>
                  </a:lnTo>
                  <a:lnTo>
                    <a:pt x="435" y="48135"/>
                  </a:lnTo>
                  <a:lnTo>
                    <a:pt x="43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30"/>
            <p:cNvSpPr/>
            <p:nvPr/>
          </p:nvSpPr>
          <p:spPr>
            <a:xfrm>
              <a:off x="7630242" y="1882007"/>
              <a:ext cx="482119" cy="2237808"/>
            </a:xfrm>
            <a:custGeom>
              <a:avLst/>
              <a:gdLst/>
              <a:ahLst/>
              <a:cxnLst/>
              <a:rect l="l" t="t" r="r" b="b"/>
              <a:pathLst>
                <a:path w="18714" h="86863" extrusionOk="0">
                  <a:moveTo>
                    <a:pt x="1" y="0"/>
                  </a:moveTo>
                  <a:lnTo>
                    <a:pt x="1" y="86862"/>
                  </a:lnTo>
                  <a:lnTo>
                    <a:pt x="18714" y="86862"/>
                  </a:lnTo>
                  <a:lnTo>
                    <a:pt x="18714"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30"/>
            <p:cNvSpPr/>
            <p:nvPr/>
          </p:nvSpPr>
          <p:spPr>
            <a:xfrm>
              <a:off x="8012649" y="3982229"/>
              <a:ext cx="99701" cy="137520"/>
            </a:xfrm>
            <a:custGeom>
              <a:avLst/>
              <a:gdLst/>
              <a:ahLst/>
              <a:cxnLst/>
              <a:rect l="l" t="t" r="r" b="b"/>
              <a:pathLst>
                <a:path w="3870" h="5338" extrusionOk="0">
                  <a:moveTo>
                    <a:pt x="1" y="0"/>
                  </a:moveTo>
                  <a:lnTo>
                    <a:pt x="1969" y="5337"/>
                  </a:lnTo>
                  <a:lnTo>
                    <a:pt x="3870" y="5337"/>
                  </a:lnTo>
                  <a:lnTo>
                    <a:pt x="3870"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30"/>
            <p:cNvSpPr/>
            <p:nvPr/>
          </p:nvSpPr>
          <p:spPr>
            <a:xfrm>
              <a:off x="6786367" y="1882007"/>
              <a:ext cx="482145" cy="2237808"/>
            </a:xfrm>
            <a:custGeom>
              <a:avLst/>
              <a:gdLst/>
              <a:ahLst/>
              <a:cxnLst/>
              <a:rect l="l" t="t" r="r" b="b"/>
              <a:pathLst>
                <a:path w="18715" h="86863" extrusionOk="0">
                  <a:moveTo>
                    <a:pt x="1" y="0"/>
                  </a:moveTo>
                  <a:lnTo>
                    <a:pt x="1" y="86862"/>
                  </a:lnTo>
                  <a:lnTo>
                    <a:pt x="18714" y="86862"/>
                  </a:lnTo>
                  <a:lnTo>
                    <a:pt x="18714"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30"/>
            <p:cNvSpPr/>
            <p:nvPr/>
          </p:nvSpPr>
          <p:spPr>
            <a:xfrm>
              <a:off x="7225500" y="1882007"/>
              <a:ext cx="886874" cy="2153590"/>
            </a:xfrm>
            <a:custGeom>
              <a:avLst/>
              <a:gdLst/>
              <a:ahLst/>
              <a:cxnLst/>
              <a:rect l="l" t="t" r="r" b="b"/>
              <a:pathLst>
                <a:path w="34425" h="83594" extrusionOk="0">
                  <a:moveTo>
                    <a:pt x="0" y="0"/>
                  </a:moveTo>
                  <a:lnTo>
                    <a:pt x="0" y="83593"/>
                  </a:lnTo>
                  <a:lnTo>
                    <a:pt x="34425" y="83593"/>
                  </a:lnTo>
                  <a:lnTo>
                    <a:pt x="34425"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30"/>
            <p:cNvSpPr/>
            <p:nvPr/>
          </p:nvSpPr>
          <p:spPr>
            <a:xfrm>
              <a:off x="7225500" y="3982229"/>
              <a:ext cx="99701" cy="137520"/>
            </a:xfrm>
            <a:custGeom>
              <a:avLst/>
              <a:gdLst/>
              <a:ahLst/>
              <a:cxnLst/>
              <a:rect l="l" t="t" r="r" b="b"/>
              <a:pathLst>
                <a:path w="3870" h="5338" extrusionOk="0">
                  <a:moveTo>
                    <a:pt x="0" y="0"/>
                  </a:moveTo>
                  <a:lnTo>
                    <a:pt x="0" y="5337"/>
                  </a:lnTo>
                  <a:lnTo>
                    <a:pt x="1902" y="5337"/>
                  </a:lnTo>
                  <a:lnTo>
                    <a:pt x="3870"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30"/>
            <p:cNvSpPr/>
            <p:nvPr/>
          </p:nvSpPr>
          <p:spPr>
            <a:xfrm>
              <a:off x="7263319" y="1921526"/>
              <a:ext cx="811261" cy="1015790"/>
            </a:xfrm>
            <a:custGeom>
              <a:avLst/>
              <a:gdLst/>
              <a:ahLst/>
              <a:cxnLst/>
              <a:rect l="l" t="t" r="r" b="b"/>
              <a:pathLst>
                <a:path w="31490" h="39429" extrusionOk="0">
                  <a:moveTo>
                    <a:pt x="0" y="1"/>
                  </a:moveTo>
                  <a:lnTo>
                    <a:pt x="0" y="39429"/>
                  </a:lnTo>
                  <a:lnTo>
                    <a:pt x="31489" y="39429"/>
                  </a:lnTo>
                  <a:lnTo>
                    <a:pt x="3148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30"/>
            <p:cNvSpPr/>
            <p:nvPr/>
          </p:nvSpPr>
          <p:spPr>
            <a:xfrm>
              <a:off x="7379323" y="1913797"/>
              <a:ext cx="579244" cy="86820"/>
            </a:xfrm>
            <a:custGeom>
              <a:avLst/>
              <a:gdLst/>
              <a:ahLst/>
              <a:cxnLst/>
              <a:rect l="l" t="t" r="r" b="b"/>
              <a:pathLst>
                <a:path w="22484" h="3370" extrusionOk="0">
                  <a:moveTo>
                    <a:pt x="0" y="1"/>
                  </a:moveTo>
                  <a:cubicBezTo>
                    <a:pt x="2035" y="2169"/>
                    <a:pt x="4870" y="3370"/>
                    <a:pt x="7839" y="3370"/>
                  </a:cubicBezTo>
                  <a:lnTo>
                    <a:pt x="14644" y="3370"/>
                  </a:lnTo>
                  <a:cubicBezTo>
                    <a:pt x="17613" y="3370"/>
                    <a:pt x="20448" y="2169"/>
                    <a:pt x="22483" y="1"/>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30"/>
            <p:cNvSpPr/>
            <p:nvPr/>
          </p:nvSpPr>
          <p:spPr>
            <a:xfrm>
              <a:off x="7263319" y="2978528"/>
              <a:ext cx="811261" cy="1015790"/>
            </a:xfrm>
            <a:custGeom>
              <a:avLst/>
              <a:gdLst/>
              <a:ahLst/>
              <a:cxnLst/>
              <a:rect l="l" t="t" r="r" b="b"/>
              <a:pathLst>
                <a:path w="31490" h="39429" extrusionOk="0">
                  <a:moveTo>
                    <a:pt x="0" y="0"/>
                  </a:moveTo>
                  <a:lnTo>
                    <a:pt x="0" y="39428"/>
                  </a:lnTo>
                  <a:lnTo>
                    <a:pt x="31489" y="39428"/>
                  </a:lnTo>
                  <a:lnTo>
                    <a:pt x="31489"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30"/>
            <p:cNvSpPr/>
            <p:nvPr/>
          </p:nvSpPr>
          <p:spPr>
            <a:xfrm>
              <a:off x="7379323" y="2970774"/>
              <a:ext cx="579244" cy="86820"/>
            </a:xfrm>
            <a:custGeom>
              <a:avLst/>
              <a:gdLst/>
              <a:ahLst/>
              <a:cxnLst/>
              <a:rect l="l" t="t" r="r" b="b"/>
              <a:pathLst>
                <a:path w="22484" h="3370" extrusionOk="0">
                  <a:moveTo>
                    <a:pt x="0" y="1"/>
                  </a:moveTo>
                  <a:cubicBezTo>
                    <a:pt x="2035" y="2136"/>
                    <a:pt x="4870" y="3370"/>
                    <a:pt x="7839" y="3370"/>
                  </a:cubicBezTo>
                  <a:lnTo>
                    <a:pt x="14644" y="3370"/>
                  </a:lnTo>
                  <a:cubicBezTo>
                    <a:pt x="17613" y="3370"/>
                    <a:pt x="20448" y="2169"/>
                    <a:pt x="22483" y="1"/>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30"/>
            <p:cNvSpPr/>
            <p:nvPr/>
          </p:nvSpPr>
          <p:spPr>
            <a:xfrm>
              <a:off x="4717960" y="2589243"/>
              <a:ext cx="917815" cy="472665"/>
            </a:xfrm>
            <a:custGeom>
              <a:avLst/>
              <a:gdLst/>
              <a:ahLst/>
              <a:cxnLst/>
              <a:rect l="l" t="t" r="r" b="b"/>
              <a:pathLst>
                <a:path w="35626" h="18347" extrusionOk="0">
                  <a:moveTo>
                    <a:pt x="0" y="0"/>
                  </a:moveTo>
                  <a:lnTo>
                    <a:pt x="4503" y="18347"/>
                  </a:lnTo>
                  <a:lnTo>
                    <a:pt x="35626" y="18347"/>
                  </a:lnTo>
                  <a:lnTo>
                    <a:pt x="3112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30"/>
            <p:cNvSpPr/>
            <p:nvPr/>
          </p:nvSpPr>
          <p:spPr>
            <a:xfrm>
              <a:off x="4833965" y="3061867"/>
              <a:ext cx="805258" cy="26664"/>
            </a:xfrm>
            <a:custGeom>
              <a:avLst/>
              <a:gdLst/>
              <a:ahLst/>
              <a:cxnLst/>
              <a:rect l="l" t="t" r="r" b="b"/>
              <a:pathLst>
                <a:path w="31257" h="1035" extrusionOk="0">
                  <a:moveTo>
                    <a:pt x="0" y="1"/>
                  </a:moveTo>
                  <a:lnTo>
                    <a:pt x="134" y="1035"/>
                  </a:lnTo>
                  <a:lnTo>
                    <a:pt x="31256" y="1035"/>
                  </a:lnTo>
                  <a:lnTo>
                    <a:pt x="31123"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30"/>
            <p:cNvSpPr/>
            <p:nvPr/>
          </p:nvSpPr>
          <p:spPr>
            <a:xfrm>
              <a:off x="4742872" y="2589243"/>
              <a:ext cx="917841" cy="472665"/>
            </a:xfrm>
            <a:custGeom>
              <a:avLst/>
              <a:gdLst/>
              <a:ahLst/>
              <a:cxnLst/>
              <a:rect l="l" t="t" r="r" b="b"/>
              <a:pathLst>
                <a:path w="35627" h="18347" extrusionOk="0">
                  <a:moveTo>
                    <a:pt x="1" y="0"/>
                  </a:moveTo>
                  <a:lnTo>
                    <a:pt x="4504" y="18347"/>
                  </a:lnTo>
                  <a:lnTo>
                    <a:pt x="35626" y="18347"/>
                  </a:lnTo>
                  <a:lnTo>
                    <a:pt x="31089"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30"/>
            <p:cNvSpPr/>
            <p:nvPr/>
          </p:nvSpPr>
          <p:spPr>
            <a:xfrm>
              <a:off x="4770385" y="2610728"/>
              <a:ext cx="861962" cy="429693"/>
            </a:xfrm>
            <a:custGeom>
              <a:avLst/>
              <a:gdLst/>
              <a:ahLst/>
              <a:cxnLst/>
              <a:rect l="l" t="t" r="r" b="b"/>
              <a:pathLst>
                <a:path w="33458" h="16679" extrusionOk="0">
                  <a:moveTo>
                    <a:pt x="0" y="0"/>
                  </a:moveTo>
                  <a:lnTo>
                    <a:pt x="4070" y="16679"/>
                  </a:lnTo>
                  <a:lnTo>
                    <a:pt x="33457" y="16679"/>
                  </a:lnTo>
                  <a:lnTo>
                    <a:pt x="2938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30"/>
            <p:cNvSpPr/>
            <p:nvPr/>
          </p:nvSpPr>
          <p:spPr>
            <a:xfrm>
              <a:off x="5067701" y="3061867"/>
              <a:ext cx="886024" cy="26664"/>
            </a:xfrm>
            <a:custGeom>
              <a:avLst/>
              <a:gdLst/>
              <a:ahLst/>
              <a:cxnLst/>
              <a:rect l="l" t="t" r="r" b="b"/>
              <a:pathLst>
                <a:path w="34392" h="1035" extrusionOk="0">
                  <a:moveTo>
                    <a:pt x="1" y="1"/>
                  </a:moveTo>
                  <a:lnTo>
                    <a:pt x="134" y="1035"/>
                  </a:lnTo>
                  <a:lnTo>
                    <a:pt x="34392" y="1035"/>
                  </a:lnTo>
                  <a:lnTo>
                    <a:pt x="34258"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30"/>
            <p:cNvSpPr/>
            <p:nvPr/>
          </p:nvSpPr>
          <p:spPr>
            <a:xfrm>
              <a:off x="6058521" y="3088505"/>
              <a:ext cx="96274" cy="1031273"/>
            </a:xfrm>
            <a:custGeom>
              <a:avLst/>
              <a:gdLst/>
              <a:ahLst/>
              <a:cxnLst/>
              <a:rect l="l" t="t" r="r" b="b"/>
              <a:pathLst>
                <a:path w="3737" h="40030" extrusionOk="0">
                  <a:moveTo>
                    <a:pt x="0" y="1"/>
                  </a:moveTo>
                  <a:lnTo>
                    <a:pt x="0" y="40029"/>
                  </a:lnTo>
                  <a:lnTo>
                    <a:pt x="3736" y="40029"/>
                  </a:lnTo>
                  <a:lnTo>
                    <a:pt x="3736"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30"/>
            <p:cNvSpPr/>
            <p:nvPr/>
          </p:nvSpPr>
          <p:spPr>
            <a:xfrm>
              <a:off x="6118675" y="3088505"/>
              <a:ext cx="66184" cy="1031273"/>
            </a:xfrm>
            <a:custGeom>
              <a:avLst/>
              <a:gdLst/>
              <a:ahLst/>
              <a:cxnLst/>
              <a:rect l="l" t="t" r="r" b="b"/>
              <a:pathLst>
                <a:path w="2569" h="40030" extrusionOk="0">
                  <a:moveTo>
                    <a:pt x="0" y="1"/>
                  </a:moveTo>
                  <a:lnTo>
                    <a:pt x="0" y="40029"/>
                  </a:lnTo>
                  <a:lnTo>
                    <a:pt x="2569" y="40029"/>
                  </a:lnTo>
                  <a:lnTo>
                    <a:pt x="2569"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30"/>
            <p:cNvSpPr/>
            <p:nvPr/>
          </p:nvSpPr>
          <p:spPr>
            <a:xfrm>
              <a:off x="4968029" y="3088505"/>
              <a:ext cx="1237502" cy="117760"/>
            </a:xfrm>
            <a:custGeom>
              <a:avLst/>
              <a:gdLst/>
              <a:ahLst/>
              <a:cxnLst/>
              <a:rect l="l" t="t" r="r" b="b"/>
              <a:pathLst>
                <a:path w="48035" h="4571" extrusionOk="0">
                  <a:moveTo>
                    <a:pt x="0" y="1"/>
                  </a:moveTo>
                  <a:lnTo>
                    <a:pt x="0" y="4571"/>
                  </a:lnTo>
                  <a:lnTo>
                    <a:pt x="48034" y="4571"/>
                  </a:lnTo>
                  <a:lnTo>
                    <a:pt x="48034"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30"/>
            <p:cNvSpPr/>
            <p:nvPr/>
          </p:nvSpPr>
          <p:spPr>
            <a:xfrm>
              <a:off x="4829663" y="3206236"/>
              <a:ext cx="95424" cy="913538"/>
            </a:xfrm>
            <a:custGeom>
              <a:avLst/>
              <a:gdLst/>
              <a:ahLst/>
              <a:cxnLst/>
              <a:rect l="l" t="t" r="r" b="b"/>
              <a:pathLst>
                <a:path w="3704" h="35460" extrusionOk="0">
                  <a:moveTo>
                    <a:pt x="1" y="1"/>
                  </a:moveTo>
                  <a:lnTo>
                    <a:pt x="1" y="35459"/>
                  </a:lnTo>
                  <a:lnTo>
                    <a:pt x="3703" y="35459"/>
                  </a:lnTo>
                  <a:lnTo>
                    <a:pt x="3703"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30"/>
            <p:cNvSpPr/>
            <p:nvPr/>
          </p:nvSpPr>
          <p:spPr>
            <a:xfrm>
              <a:off x="4888966" y="3206236"/>
              <a:ext cx="66184" cy="913538"/>
            </a:xfrm>
            <a:custGeom>
              <a:avLst/>
              <a:gdLst/>
              <a:ahLst/>
              <a:cxnLst/>
              <a:rect l="l" t="t" r="r" b="b"/>
              <a:pathLst>
                <a:path w="2569" h="35460" extrusionOk="0">
                  <a:moveTo>
                    <a:pt x="0" y="1"/>
                  </a:moveTo>
                  <a:lnTo>
                    <a:pt x="0" y="35459"/>
                  </a:lnTo>
                  <a:lnTo>
                    <a:pt x="2569" y="35459"/>
                  </a:lnTo>
                  <a:lnTo>
                    <a:pt x="2569"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30"/>
            <p:cNvSpPr/>
            <p:nvPr/>
          </p:nvSpPr>
          <p:spPr>
            <a:xfrm>
              <a:off x="4221249" y="3206236"/>
              <a:ext cx="96274" cy="913538"/>
            </a:xfrm>
            <a:custGeom>
              <a:avLst/>
              <a:gdLst/>
              <a:ahLst/>
              <a:cxnLst/>
              <a:rect l="l" t="t" r="r" b="b"/>
              <a:pathLst>
                <a:path w="3737" h="35460" extrusionOk="0">
                  <a:moveTo>
                    <a:pt x="1" y="1"/>
                  </a:moveTo>
                  <a:lnTo>
                    <a:pt x="1" y="35459"/>
                  </a:lnTo>
                  <a:lnTo>
                    <a:pt x="3737" y="35459"/>
                  </a:lnTo>
                  <a:lnTo>
                    <a:pt x="373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30"/>
            <p:cNvSpPr/>
            <p:nvPr/>
          </p:nvSpPr>
          <p:spPr>
            <a:xfrm>
              <a:off x="4281403" y="3206236"/>
              <a:ext cx="66210" cy="913538"/>
            </a:xfrm>
            <a:custGeom>
              <a:avLst/>
              <a:gdLst/>
              <a:ahLst/>
              <a:cxnLst/>
              <a:rect l="l" t="t" r="r" b="b"/>
              <a:pathLst>
                <a:path w="2570" h="35460" extrusionOk="0">
                  <a:moveTo>
                    <a:pt x="1" y="1"/>
                  </a:moveTo>
                  <a:lnTo>
                    <a:pt x="1" y="35459"/>
                  </a:lnTo>
                  <a:lnTo>
                    <a:pt x="2569" y="35459"/>
                  </a:lnTo>
                  <a:lnTo>
                    <a:pt x="2569"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30"/>
            <p:cNvSpPr/>
            <p:nvPr/>
          </p:nvSpPr>
          <p:spPr>
            <a:xfrm>
              <a:off x="5450958" y="3206236"/>
              <a:ext cx="96274" cy="913538"/>
            </a:xfrm>
            <a:custGeom>
              <a:avLst/>
              <a:gdLst/>
              <a:ahLst/>
              <a:cxnLst/>
              <a:rect l="l" t="t" r="r" b="b"/>
              <a:pathLst>
                <a:path w="3737" h="35460" extrusionOk="0">
                  <a:moveTo>
                    <a:pt x="1" y="1"/>
                  </a:moveTo>
                  <a:lnTo>
                    <a:pt x="1" y="35459"/>
                  </a:lnTo>
                  <a:lnTo>
                    <a:pt x="3737" y="35459"/>
                  </a:lnTo>
                  <a:lnTo>
                    <a:pt x="373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30"/>
            <p:cNvSpPr/>
            <p:nvPr/>
          </p:nvSpPr>
          <p:spPr>
            <a:xfrm>
              <a:off x="5510261" y="3206236"/>
              <a:ext cx="67060" cy="913538"/>
            </a:xfrm>
            <a:custGeom>
              <a:avLst/>
              <a:gdLst/>
              <a:ahLst/>
              <a:cxnLst/>
              <a:rect l="l" t="t" r="r" b="b"/>
              <a:pathLst>
                <a:path w="2603" h="35460" extrusionOk="0">
                  <a:moveTo>
                    <a:pt x="1" y="1"/>
                  </a:moveTo>
                  <a:lnTo>
                    <a:pt x="1" y="35459"/>
                  </a:lnTo>
                  <a:lnTo>
                    <a:pt x="2602" y="35459"/>
                  </a:lnTo>
                  <a:lnTo>
                    <a:pt x="2602" y="1"/>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30"/>
            <p:cNvSpPr/>
            <p:nvPr/>
          </p:nvSpPr>
          <p:spPr>
            <a:xfrm>
              <a:off x="4221249" y="3088505"/>
              <a:ext cx="746829" cy="117760"/>
            </a:xfrm>
            <a:custGeom>
              <a:avLst/>
              <a:gdLst/>
              <a:ahLst/>
              <a:cxnLst/>
              <a:rect l="l" t="t" r="r" b="b"/>
              <a:pathLst>
                <a:path w="28989" h="4571" extrusionOk="0">
                  <a:moveTo>
                    <a:pt x="1" y="1"/>
                  </a:moveTo>
                  <a:lnTo>
                    <a:pt x="1" y="4571"/>
                  </a:lnTo>
                  <a:lnTo>
                    <a:pt x="28988" y="4571"/>
                  </a:lnTo>
                  <a:lnTo>
                    <a:pt x="2898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30"/>
            <p:cNvSpPr/>
            <p:nvPr/>
          </p:nvSpPr>
          <p:spPr>
            <a:xfrm>
              <a:off x="5838517" y="3351480"/>
              <a:ext cx="628244" cy="768289"/>
            </a:xfrm>
            <a:custGeom>
              <a:avLst/>
              <a:gdLst/>
              <a:ahLst/>
              <a:cxnLst/>
              <a:rect l="l" t="t" r="r" b="b"/>
              <a:pathLst>
                <a:path w="24386" h="29822" extrusionOk="0">
                  <a:moveTo>
                    <a:pt x="6406" y="0"/>
                  </a:moveTo>
                  <a:cubicBezTo>
                    <a:pt x="6172" y="0"/>
                    <a:pt x="6005" y="134"/>
                    <a:pt x="5972" y="334"/>
                  </a:cubicBezTo>
                  <a:lnTo>
                    <a:pt x="1" y="29821"/>
                  </a:lnTo>
                  <a:lnTo>
                    <a:pt x="902" y="29821"/>
                  </a:lnTo>
                  <a:lnTo>
                    <a:pt x="6772" y="901"/>
                  </a:lnTo>
                  <a:lnTo>
                    <a:pt x="17614" y="901"/>
                  </a:lnTo>
                  <a:lnTo>
                    <a:pt x="20449" y="14811"/>
                  </a:lnTo>
                  <a:lnTo>
                    <a:pt x="20916" y="17046"/>
                  </a:lnTo>
                  <a:lnTo>
                    <a:pt x="23484" y="29821"/>
                  </a:lnTo>
                  <a:lnTo>
                    <a:pt x="24385" y="29821"/>
                  </a:lnTo>
                  <a:lnTo>
                    <a:pt x="21350" y="14811"/>
                  </a:lnTo>
                  <a:lnTo>
                    <a:pt x="20916" y="12576"/>
                  </a:lnTo>
                  <a:lnTo>
                    <a:pt x="18414" y="334"/>
                  </a:lnTo>
                  <a:cubicBezTo>
                    <a:pt x="18381" y="134"/>
                    <a:pt x="18214" y="0"/>
                    <a:pt x="18014"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30"/>
            <p:cNvSpPr/>
            <p:nvPr/>
          </p:nvSpPr>
          <p:spPr>
            <a:xfrm>
              <a:off x="6287105" y="3351480"/>
              <a:ext cx="628219" cy="768289"/>
            </a:xfrm>
            <a:custGeom>
              <a:avLst/>
              <a:gdLst/>
              <a:ahLst/>
              <a:cxnLst/>
              <a:rect l="l" t="t" r="r" b="b"/>
              <a:pathLst>
                <a:path w="24385" h="29822" extrusionOk="0">
                  <a:moveTo>
                    <a:pt x="6405" y="0"/>
                  </a:moveTo>
                  <a:cubicBezTo>
                    <a:pt x="6205" y="0"/>
                    <a:pt x="6038" y="167"/>
                    <a:pt x="6005" y="367"/>
                  </a:cubicBezTo>
                  <a:lnTo>
                    <a:pt x="3503" y="12576"/>
                  </a:lnTo>
                  <a:lnTo>
                    <a:pt x="3036" y="14811"/>
                  </a:lnTo>
                  <a:lnTo>
                    <a:pt x="0" y="29821"/>
                  </a:lnTo>
                  <a:lnTo>
                    <a:pt x="901" y="29821"/>
                  </a:lnTo>
                  <a:lnTo>
                    <a:pt x="3503" y="17046"/>
                  </a:lnTo>
                  <a:lnTo>
                    <a:pt x="3937" y="14811"/>
                  </a:lnTo>
                  <a:lnTo>
                    <a:pt x="6772" y="901"/>
                  </a:lnTo>
                  <a:lnTo>
                    <a:pt x="17613" y="901"/>
                  </a:lnTo>
                  <a:lnTo>
                    <a:pt x="23484" y="29821"/>
                  </a:lnTo>
                  <a:lnTo>
                    <a:pt x="24384" y="29821"/>
                  </a:lnTo>
                  <a:lnTo>
                    <a:pt x="18414" y="367"/>
                  </a:lnTo>
                  <a:cubicBezTo>
                    <a:pt x="18380" y="167"/>
                    <a:pt x="18180" y="0"/>
                    <a:pt x="1798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30"/>
            <p:cNvSpPr/>
            <p:nvPr/>
          </p:nvSpPr>
          <p:spPr>
            <a:xfrm>
              <a:off x="6226951" y="2964771"/>
              <a:ext cx="726193" cy="397902"/>
            </a:xfrm>
            <a:custGeom>
              <a:avLst/>
              <a:gdLst/>
              <a:ahLst/>
              <a:cxnLst/>
              <a:rect l="l" t="t" r="r" b="b"/>
              <a:pathLst>
                <a:path w="28188" h="15445" extrusionOk="0">
                  <a:moveTo>
                    <a:pt x="10041" y="0"/>
                  </a:moveTo>
                  <a:cubicBezTo>
                    <a:pt x="7472" y="0"/>
                    <a:pt x="6772" y="601"/>
                    <a:pt x="5004" y="4504"/>
                  </a:cubicBezTo>
                  <a:cubicBezTo>
                    <a:pt x="3203" y="8406"/>
                    <a:pt x="0" y="15445"/>
                    <a:pt x="0" y="15445"/>
                  </a:cubicBezTo>
                  <a:lnTo>
                    <a:pt x="19915" y="15445"/>
                  </a:lnTo>
                  <a:cubicBezTo>
                    <a:pt x="23717" y="15445"/>
                    <a:pt x="25852" y="12876"/>
                    <a:pt x="26920" y="8607"/>
                  </a:cubicBezTo>
                  <a:lnTo>
                    <a:pt x="27420" y="6171"/>
                  </a:lnTo>
                  <a:cubicBezTo>
                    <a:pt x="28187" y="3003"/>
                    <a:pt x="25819" y="0"/>
                    <a:pt x="22550" y="0"/>
                  </a:cubicBez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30"/>
            <p:cNvSpPr/>
            <p:nvPr/>
          </p:nvSpPr>
          <p:spPr>
            <a:xfrm>
              <a:off x="5933912" y="3264689"/>
              <a:ext cx="573216" cy="97975"/>
            </a:xfrm>
            <a:custGeom>
              <a:avLst/>
              <a:gdLst/>
              <a:ahLst/>
              <a:cxnLst/>
              <a:rect l="l" t="t" r="r" b="b"/>
              <a:pathLst>
                <a:path w="22250" h="3803" extrusionOk="0">
                  <a:moveTo>
                    <a:pt x="2736" y="0"/>
                  </a:moveTo>
                  <a:cubicBezTo>
                    <a:pt x="1235" y="0"/>
                    <a:pt x="1" y="1201"/>
                    <a:pt x="1" y="2735"/>
                  </a:cubicBezTo>
                  <a:lnTo>
                    <a:pt x="1" y="2802"/>
                  </a:lnTo>
                  <a:cubicBezTo>
                    <a:pt x="1" y="3369"/>
                    <a:pt x="468" y="3803"/>
                    <a:pt x="1001" y="3803"/>
                  </a:cubicBezTo>
                  <a:lnTo>
                    <a:pt x="22250" y="3803"/>
                  </a:lnTo>
                  <a:lnTo>
                    <a:pt x="22250" y="0"/>
                  </a:lnTo>
                  <a:close/>
                </a:path>
              </a:pathLst>
            </a:custGeom>
            <a:solidFill>
              <a:srgbClr val="F0F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30"/>
            <p:cNvSpPr/>
            <p:nvPr/>
          </p:nvSpPr>
          <p:spPr>
            <a:xfrm>
              <a:off x="3929086" y="4361184"/>
              <a:ext cx="4166208" cy="243224"/>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30"/>
            <p:cNvSpPr/>
            <p:nvPr/>
          </p:nvSpPr>
          <p:spPr>
            <a:xfrm>
              <a:off x="5314343" y="3995110"/>
              <a:ext cx="193373" cy="189097"/>
            </a:xfrm>
            <a:custGeom>
              <a:avLst/>
              <a:gdLst/>
              <a:ahLst/>
              <a:cxnLst/>
              <a:rect l="l" t="t" r="r" b="b"/>
              <a:pathLst>
                <a:path w="7506" h="7340" extrusionOk="0">
                  <a:moveTo>
                    <a:pt x="2669" y="1"/>
                  </a:moveTo>
                  <a:lnTo>
                    <a:pt x="0" y="1702"/>
                  </a:lnTo>
                  <a:lnTo>
                    <a:pt x="4837" y="7339"/>
                  </a:lnTo>
                  <a:lnTo>
                    <a:pt x="7505" y="5605"/>
                  </a:lnTo>
                  <a:lnTo>
                    <a:pt x="2669"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30"/>
            <p:cNvSpPr/>
            <p:nvPr/>
          </p:nvSpPr>
          <p:spPr>
            <a:xfrm>
              <a:off x="5314343" y="3995110"/>
              <a:ext cx="133218" cy="118611"/>
            </a:xfrm>
            <a:custGeom>
              <a:avLst/>
              <a:gdLst/>
              <a:ahLst/>
              <a:cxnLst/>
              <a:rect l="l" t="t" r="r" b="b"/>
              <a:pathLst>
                <a:path w="5171" h="4604" extrusionOk="0">
                  <a:moveTo>
                    <a:pt x="2669" y="1"/>
                  </a:moveTo>
                  <a:lnTo>
                    <a:pt x="0" y="1702"/>
                  </a:lnTo>
                  <a:lnTo>
                    <a:pt x="2502" y="4604"/>
                  </a:lnTo>
                  <a:lnTo>
                    <a:pt x="5170" y="2869"/>
                  </a:lnTo>
                  <a:lnTo>
                    <a:pt x="2669"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30"/>
            <p:cNvSpPr/>
            <p:nvPr/>
          </p:nvSpPr>
          <p:spPr>
            <a:xfrm>
              <a:off x="4821084" y="4187602"/>
              <a:ext cx="161582" cy="195975"/>
            </a:xfrm>
            <a:custGeom>
              <a:avLst/>
              <a:gdLst/>
              <a:ahLst/>
              <a:cxnLst/>
              <a:rect l="l" t="t" r="r" b="b"/>
              <a:pathLst>
                <a:path w="6272" h="7607" extrusionOk="0">
                  <a:moveTo>
                    <a:pt x="3069" y="1"/>
                  </a:moveTo>
                  <a:lnTo>
                    <a:pt x="0" y="301"/>
                  </a:lnTo>
                  <a:lnTo>
                    <a:pt x="3202" y="7606"/>
                  </a:lnTo>
                  <a:lnTo>
                    <a:pt x="6271" y="7306"/>
                  </a:lnTo>
                  <a:lnTo>
                    <a:pt x="3069"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30"/>
            <p:cNvSpPr/>
            <p:nvPr/>
          </p:nvSpPr>
          <p:spPr>
            <a:xfrm>
              <a:off x="4821084" y="4188477"/>
              <a:ext cx="124613" cy="104003"/>
            </a:xfrm>
            <a:custGeom>
              <a:avLst/>
              <a:gdLst/>
              <a:ahLst/>
              <a:cxnLst/>
              <a:rect l="l" t="t" r="r" b="b"/>
              <a:pathLst>
                <a:path w="4837" h="4037" extrusionOk="0">
                  <a:moveTo>
                    <a:pt x="3069" y="0"/>
                  </a:moveTo>
                  <a:lnTo>
                    <a:pt x="0" y="300"/>
                  </a:lnTo>
                  <a:lnTo>
                    <a:pt x="1635" y="4036"/>
                  </a:lnTo>
                  <a:lnTo>
                    <a:pt x="4837" y="4036"/>
                  </a:lnTo>
                  <a:lnTo>
                    <a:pt x="3069" y="0"/>
                  </a:ln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30"/>
            <p:cNvSpPr/>
            <p:nvPr/>
          </p:nvSpPr>
          <p:spPr>
            <a:xfrm>
              <a:off x="3883539" y="1797792"/>
              <a:ext cx="701255" cy="762493"/>
            </a:xfrm>
            <a:custGeom>
              <a:avLst/>
              <a:gdLst/>
              <a:ahLst/>
              <a:cxnLst/>
              <a:rect l="l" t="t" r="r" b="b"/>
              <a:pathLst>
                <a:path w="27220" h="29597" extrusionOk="0">
                  <a:moveTo>
                    <a:pt x="16342" y="1"/>
                  </a:moveTo>
                  <a:cubicBezTo>
                    <a:pt x="15988" y="1"/>
                    <a:pt x="15565" y="96"/>
                    <a:pt x="15045" y="334"/>
                  </a:cubicBezTo>
                  <a:cubicBezTo>
                    <a:pt x="11678" y="1870"/>
                    <a:pt x="12731" y="4206"/>
                    <a:pt x="10234" y="4206"/>
                  </a:cubicBezTo>
                  <a:cubicBezTo>
                    <a:pt x="10182" y="4206"/>
                    <a:pt x="10129" y="4205"/>
                    <a:pt x="10074" y="4203"/>
                  </a:cubicBezTo>
                  <a:cubicBezTo>
                    <a:pt x="10013" y="4201"/>
                    <a:pt x="9952" y="4200"/>
                    <a:pt x="9891" y="4200"/>
                  </a:cubicBezTo>
                  <a:cubicBezTo>
                    <a:pt x="7324" y="4200"/>
                    <a:pt x="5618" y="6241"/>
                    <a:pt x="6205" y="7773"/>
                  </a:cubicBezTo>
                  <a:cubicBezTo>
                    <a:pt x="6805" y="9340"/>
                    <a:pt x="7706" y="10808"/>
                    <a:pt x="5805" y="11442"/>
                  </a:cubicBezTo>
                  <a:cubicBezTo>
                    <a:pt x="3903" y="12076"/>
                    <a:pt x="2636" y="12643"/>
                    <a:pt x="2903" y="14210"/>
                  </a:cubicBezTo>
                  <a:cubicBezTo>
                    <a:pt x="3169" y="15778"/>
                    <a:pt x="4537" y="16412"/>
                    <a:pt x="2269" y="17413"/>
                  </a:cubicBezTo>
                  <a:cubicBezTo>
                    <a:pt x="0" y="18447"/>
                    <a:pt x="201" y="22783"/>
                    <a:pt x="2436" y="22783"/>
                  </a:cubicBezTo>
                  <a:cubicBezTo>
                    <a:pt x="4670" y="22783"/>
                    <a:pt x="2536" y="24951"/>
                    <a:pt x="4537" y="27153"/>
                  </a:cubicBezTo>
                  <a:cubicBezTo>
                    <a:pt x="5780" y="28543"/>
                    <a:pt x="7448" y="29175"/>
                    <a:pt x="8828" y="29175"/>
                  </a:cubicBezTo>
                  <a:cubicBezTo>
                    <a:pt x="9634" y="29175"/>
                    <a:pt x="10341" y="28960"/>
                    <a:pt x="10808" y="28554"/>
                  </a:cubicBezTo>
                  <a:cubicBezTo>
                    <a:pt x="11570" y="27913"/>
                    <a:pt x="12380" y="27332"/>
                    <a:pt x="13418" y="27332"/>
                  </a:cubicBezTo>
                  <a:cubicBezTo>
                    <a:pt x="14108" y="27332"/>
                    <a:pt x="14900" y="27588"/>
                    <a:pt x="15845" y="28254"/>
                  </a:cubicBezTo>
                  <a:cubicBezTo>
                    <a:pt x="17027" y="29075"/>
                    <a:pt x="18598" y="29597"/>
                    <a:pt x="19868" y="29597"/>
                  </a:cubicBezTo>
                  <a:cubicBezTo>
                    <a:pt x="21177" y="29597"/>
                    <a:pt x="22168" y="29042"/>
                    <a:pt x="22083" y="27687"/>
                  </a:cubicBezTo>
                  <a:cubicBezTo>
                    <a:pt x="21883" y="25052"/>
                    <a:pt x="19581" y="23317"/>
                    <a:pt x="21749" y="21949"/>
                  </a:cubicBezTo>
                  <a:cubicBezTo>
                    <a:pt x="23951" y="20548"/>
                    <a:pt x="26753" y="19881"/>
                    <a:pt x="25886" y="17213"/>
                  </a:cubicBezTo>
                  <a:cubicBezTo>
                    <a:pt x="25319" y="15545"/>
                    <a:pt x="23617" y="14077"/>
                    <a:pt x="24985" y="12843"/>
                  </a:cubicBezTo>
                  <a:cubicBezTo>
                    <a:pt x="27220" y="10808"/>
                    <a:pt x="27220" y="6238"/>
                    <a:pt x="24485" y="5071"/>
                  </a:cubicBezTo>
                  <a:cubicBezTo>
                    <a:pt x="23020" y="4447"/>
                    <a:pt x="24263" y="1523"/>
                    <a:pt x="20269" y="1523"/>
                  </a:cubicBezTo>
                  <a:cubicBezTo>
                    <a:pt x="19989" y="1523"/>
                    <a:pt x="19682" y="1537"/>
                    <a:pt x="19348" y="1568"/>
                  </a:cubicBezTo>
                  <a:cubicBezTo>
                    <a:pt x="19309" y="1571"/>
                    <a:pt x="19271" y="1573"/>
                    <a:pt x="19235" y="1573"/>
                  </a:cubicBezTo>
                  <a:cubicBezTo>
                    <a:pt x="18090" y="1573"/>
                    <a:pt x="17780" y="1"/>
                    <a:pt x="16342"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30"/>
            <p:cNvSpPr/>
            <p:nvPr/>
          </p:nvSpPr>
          <p:spPr>
            <a:xfrm>
              <a:off x="3875810" y="2363236"/>
              <a:ext cx="429693" cy="385021"/>
            </a:xfrm>
            <a:custGeom>
              <a:avLst/>
              <a:gdLst/>
              <a:ahLst/>
              <a:cxnLst/>
              <a:rect l="l" t="t" r="r" b="b"/>
              <a:pathLst>
                <a:path w="16679" h="14945" extrusionOk="0">
                  <a:moveTo>
                    <a:pt x="10574" y="12042"/>
                  </a:moveTo>
                  <a:cubicBezTo>
                    <a:pt x="10535" y="12052"/>
                    <a:pt x="10499" y="12056"/>
                    <a:pt x="10465" y="12056"/>
                  </a:cubicBezTo>
                  <a:cubicBezTo>
                    <a:pt x="10463" y="12056"/>
                    <a:pt x="10461" y="12056"/>
                    <a:pt x="10459" y="12056"/>
                  </a:cubicBezTo>
                  <a:lnTo>
                    <a:pt x="10459" y="12056"/>
                  </a:lnTo>
                  <a:cubicBezTo>
                    <a:pt x="10465" y="12051"/>
                    <a:pt x="10470" y="12047"/>
                    <a:pt x="10474" y="12042"/>
                  </a:cubicBezTo>
                  <a:close/>
                  <a:moveTo>
                    <a:pt x="13443" y="0"/>
                  </a:moveTo>
                  <a:cubicBezTo>
                    <a:pt x="13343" y="1034"/>
                    <a:pt x="13210" y="2135"/>
                    <a:pt x="13043" y="3203"/>
                  </a:cubicBezTo>
                  <a:cubicBezTo>
                    <a:pt x="12876" y="4303"/>
                    <a:pt x="12676" y="5371"/>
                    <a:pt x="12409" y="6405"/>
                  </a:cubicBezTo>
                  <a:cubicBezTo>
                    <a:pt x="12142" y="7472"/>
                    <a:pt x="11842" y="8506"/>
                    <a:pt x="11508" y="9507"/>
                  </a:cubicBezTo>
                  <a:cubicBezTo>
                    <a:pt x="11342" y="10007"/>
                    <a:pt x="11142" y="10474"/>
                    <a:pt x="10908" y="10975"/>
                  </a:cubicBezTo>
                  <a:cubicBezTo>
                    <a:pt x="10808" y="11208"/>
                    <a:pt x="10708" y="11442"/>
                    <a:pt x="10574" y="11675"/>
                  </a:cubicBezTo>
                  <a:cubicBezTo>
                    <a:pt x="10541" y="11775"/>
                    <a:pt x="10474" y="11876"/>
                    <a:pt x="10408" y="12009"/>
                  </a:cubicBezTo>
                  <a:lnTo>
                    <a:pt x="10384" y="12049"/>
                  </a:lnTo>
                  <a:lnTo>
                    <a:pt x="10384" y="12049"/>
                  </a:lnTo>
                  <a:cubicBezTo>
                    <a:pt x="10334" y="12040"/>
                    <a:pt x="10287" y="12024"/>
                    <a:pt x="10241" y="12009"/>
                  </a:cubicBezTo>
                  <a:cubicBezTo>
                    <a:pt x="9807" y="11909"/>
                    <a:pt x="9374" y="11742"/>
                    <a:pt x="9007" y="11509"/>
                  </a:cubicBezTo>
                  <a:cubicBezTo>
                    <a:pt x="8073" y="10975"/>
                    <a:pt x="7172" y="10408"/>
                    <a:pt x="6338" y="9741"/>
                  </a:cubicBezTo>
                  <a:cubicBezTo>
                    <a:pt x="5437" y="9073"/>
                    <a:pt x="4570" y="8373"/>
                    <a:pt x="3703" y="7672"/>
                  </a:cubicBezTo>
                  <a:cubicBezTo>
                    <a:pt x="2836" y="6939"/>
                    <a:pt x="2002" y="6205"/>
                    <a:pt x="1168" y="5471"/>
                  </a:cubicBezTo>
                  <a:lnTo>
                    <a:pt x="0" y="6605"/>
                  </a:lnTo>
                  <a:cubicBezTo>
                    <a:pt x="1468" y="8406"/>
                    <a:pt x="3069" y="10074"/>
                    <a:pt x="4770" y="11642"/>
                  </a:cubicBezTo>
                  <a:cubicBezTo>
                    <a:pt x="5671" y="12443"/>
                    <a:pt x="6605" y="13176"/>
                    <a:pt x="7606" y="13844"/>
                  </a:cubicBezTo>
                  <a:cubicBezTo>
                    <a:pt x="8206" y="14211"/>
                    <a:pt x="8807" y="14511"/>
                    <a:pt x="9440" y="14744"/>
                  </a:cubicBezTo>
                  <a:cubicBezTo>
                    <a:pt x="9874" y="14911"/>
                    <a:pt x="10341" y="14944"/>
                    <a:pt x="10808" y="14944"/>
                  </a:cubicBezTo>
                  <a:cubicBezTo>
                    <a:pt x="11108" y="14911"/>
                    <a:pt x="11408" y="14844"/>
                    <a:pt x="11709" y="14711"/>
                  </a:cubicBezTo>
                  <a:cubicBezTo>
                    <a:pt x="12009" y="14544"/>
                    <a:pt x="12309" y="14344"/>
                    <a:pt x="12543" y="14077"/>
                  </a:cubicBezTo>
                  <a:cubicBezTo>
                    <a:pt x="12643" y="13977"/>
                    <a:pt x="12743" y="13844"/>
                    <a:pt x="12809" y="13710"/>
                  </a:cubicBezTo>
                  <a:lnTo>
                    <a:pt x="12943" y="13510"/>
                  </a:lnTo>
                  <a:cubicBezTo>
                    <a:pt x="13010" y="13377"/>
                    <a:pt x="13110" y="13243"/>
                    <a:pt x="13176" y="13110"/>
                  </a:cubicBezTo>
                  <a:cubicBezTo>
                    <a:pt x="13343" y="12843"/>
                    <a:pt x="13477" y="12576"/>
                    <a:pt x="13610" y="12309"/>
                  </a:cubicBezTo>
                  <a:cubicBezTo>
                    <a:pt x="13877" y="11742"/>
                    <a:pt x="14144" y="11175"/>
                    <a:pt x="14377" y="10641"/>
                  </a:cubicBezTo>
                  <a:cubicBezTo>
                    <a:pt x="14844" y="9507"/>
                    <a:pt x="15211" y="8373"/>
                    <a:pt x="15511" y="7239"/>
                  </a:cubicBezTo>
                  <a:cubicBezTo>
                    <a:pt x="15812" y="6071"/>
                    <a:pt x="16078" y="4937"/>
                    <a:pt x="16245" y="3770"/>
                  </a:cubicBezTo>
                  <a:cubicBezTo>
                    <a:pt x="16445" y="2602"/>
                    <a:pt x="16612" y="1468"/>
                    <a:pt x="16679" y="234"/>
                  </a:cubicBezTo>
                  <a:lnTo>
                    <a:pt x="13443"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30"/>
            <p:cNvSpPr/>
            <p:nvPr/>
          </p:nvSpPr>
          <p:spPr>
            <a:xfrm>
              <a:off x="4161971" y="2297775"/>
              <a:ext cx="212077" cy="239076"/>
            </a:xfrm>
            <a:custGeom>
              <a:avLst/>
              <a:gdLst/>
              <a:ahLst/>
              <a:cxnLst/>
              <a:rect l="l" t="t" r="r" b="b"/>
              <a:pathLst>
                <a:path w="8232" h="9280" extrusionOk="0">
                  <a:moveTo>
                    <a:pt x="4716" y="1"/>
                  </a:moveTo>
                  <a:cubicBezTo>
                    <a:pt x="4412" y="1"/>
                    <a:pt x="4114" y="55"/>
                    <a:pt x="3836" y="173"/>
                  </a:cubicBezTo>
                  <a:cubicBezTo>
                    <a:pt x="968" y="1474"/>
                    <a:pt x="367" y="4276"/>
                    <a:pt x="0" y="6878"/>
                  </a:cubicBezTo>
                  <a:lnTo>
                    <a:pt x="4837" y="9046"/>
                  </a:lnTo>
                  <a:lnTo>
                    <a:pt x="5437" y="9279"/>
                  </a:lnTo>
                  <a:cubicBezTo>
                    <a:pt x="5437" y="9279"/>
                    <a:pt x="5838" y="8512"/>
                    <a:pt x="6338" y="7512"/>
                  </a:cubicBezTo>
                  <a:cubicBezTo>
                    <a:pt x="6972" y="6077"/>
                    <a:pt x="7839" y="4176"/>
                    <a:pt x="8006" y="3175"/>
                  </a:cubicBezTo>
                  <a:cubicBezTo>
                    <a:pt x="8232" y="1624"/>
                    <a:pt x="6382" y="1"/>
                    <a:pt x="4716"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30"/>
            <p:cNvSpPr/>
            <p:nvPr/>
          </p:nvSpPr>
          <p:spPr>
            <a:xfrm>
              <a:off x="4286555" y="2443149"/>
              <a:ext cx="37845" cy="93698"/>
            </a:xfrm>
            <a:custGeom>
              <a:avLst/>
              <a:gdLst/>
              <a:ahLst/>
              <a:cxnLst/>
              <a:rect l="l" t="t" r="r" b="b"/>
              <a:pathLst>
                <a:path w="1469" h="3637" extrusionOk="0">
                  <a:moveTo>
                    <a:pt x="835" y="1"/>
                  </a:moveTo>
                  <a:cubicBezTo>
                    <a:pt x="268" y="734"/>
                    <a:pt x="68" y="2369"/>
                    <a:pt x="1" y="3403"/>
                  </a:cubicBezTo>
                  <a:lnTo>
                    <a:pt x="568" y="3636"/>
                  </a:lnTo>
                  <a:cubicBezTo>
                    <a:pt x="568" y="3636"/>
                    <a:pt x="968" y="2869"/>
                    <a:pt x="1469" y="1869"/>
                  </a:cubicBezTo>
                  <a:cubicBezTo>
                    <a:pt x="1402" y="1201"/>
                    <a:pt x="1168" y="568"/>
                    <a:pt x="835"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30"/>
            <p:cNvSpPr/>
            <p:nvPr/>
          </p:nvSpPr>
          <p:spPr>
            <a:xfrm>
              <a:off x="3839718" y="2456905"/>
              <a:ext cx="80791" cy="87670"/>
            </a:xfrm>
            <a:custGeom>
              <a:avLst/>
              <a:gdLst/>
              <a:ahLst/>
              <a:cxnLst/>
              <a:rect l="l" t="t" r="r" b="b"/>
              <a:pathLst>
                <a:path w="3136" h="3403" extrusionOk="0">
                  <a:moveTo>
                    <a:pt x="3136" y="0"/>
                  </a:moveTo>
                  <a:lnTo>
                    <a:pt x="0" y="1001"/>
                  </a:lnTo>
                  <a:cubicBezTo>
                    <a:pt x="0" y="1001"/>
                    <a:pt x="501" y="2702"/>
                    <a:pt x="1601" y="3403"/>
                  </a:cubicBezTo>
                  <a:lnTo>
                    <a:pt x="2769" y="2802"/>
                  </a:lnTo>
                  <a:lnTo>
                    <a:pt x="3136"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30"/>
            <p:cNvSpPr/>
            <p:nvPr/>
          </p:nvSpPr>
          <p:spPr>
            <a:xfrm>
              <a:off x="3827688" y="2397349"/>
              <a:ext cx="92822" cy="88546"/>
            </a:xfrm>
            <a:custGeom>
              <a:avLst/>
              <a:gdLst/>
              <a:ahLst/>
              <a:cxnLst/>
              <a:rect l="l" t="t" r="r" b="b"/>
              <a:pathLst>
                <a:path w="3603" h="3437" extrusionOk="0">
                  <a:moveTo>
                    <a:pt x="2168" y="1"/>
                  </a:moveTo>
                  <a:lnTo>
                    <a:pt x="0" y="1201"/>
                  </a:lnTo>
                  <a:lnTo>
                    <a:pt x="467" y="3436"/>
                  </a:lnTo>
                  <a:lnTo>
                    <a:pt x="3603" y="2402"/>
                  </a:lnTo>
                  <a:lnTo>
                    <a:pt x="2168"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30"/>
            <p:cNvSpPr/>
            <p:nvPr/>
          </p:nvSpPr>
          <p:spPr>
            <a:xfrm>
              <a:off x="5335726" y="4107354"/>
              <a:ext cx="216688" cy="200097"/>
            </a:xfrm>
            <a:custGeom>
              <a:avLst/>
              <a:gdLst/>
              <a:ahLst/>
              <a:cxnLst/>
              <a:rect l="l" t="t" r="r" b="b"/>
              <a:pathLst>
                <a:path w="8411" h="7767" extrusionOk="0">
                  <a:moveTo>
                    <a:pt x="6068" y="0"/>
                  </a:moveTo>
                  <a:cubicBezTo>
                    <a:pt x="6012" y="0"/>
                    <a:pt x="5953" y="17"/>
                    <a:pt x="5908" y="47"/>
                  </a:cubicBezTo>
                  <a:lnTo>
                    <a:pt x="3006" y="2115"/>
                  </a:lnTo>
                  <a:cubicBezTo>
                    <a:pt x="2873" y="2248"/>
                    <a:pt x="2739" y="2415"/>
                    <a:pt x="2706" y="2582"/>
                  </a:cubicBezTo>
                  <a:cubicBezTo>
                    <a:pt x="2439" y="3649"/>
                    <a:pt x="1972" y="4950"/>
                    <a:pt x="271" y="6818"/>
                  </a:cubicBezTo>
                  <a:cubicBezTo>
                    <a:pt x="0" y="7138"/>
                    <a:pt x="365" y="7766"/>
                    <a:pt x="1016" y="7766"/>
                  </a:cubicBezTo>
                  <a:cubicBezTo>
                    <a:pt x="1248" y="7766"/>
                    <a:pt x="1516" y="7687"/>
                    <a:pt x="1805" y="7485"/>
                  </a:cubicBezTo>
                  <a:cubicBezTo>
                    <a:pt x="2873" y="6718"/>
                    <a:pt x="4541" y="5351"/>
                    <a:pt x="5308" y="4784"/>
                  </a:cubicBezTo>
                  <a:cubicBezTo>
                    <a:pt x="6575" y="3883"/>
                    <a:pt x="7109" y="3583"/>
                    <a:pt x="8143" y="2882"/>
                  </a:cubicBezTo>
                  <a:cubicBezTo>
                    <a:pt x="8377" y="2715"/>
                    <a:pt x="8410" y="2348"/>
                    <a:pt x="8210" y="2115"/>
                  </a:cubicBezTo>
                  <a:lnTo>
                    <a:pt x="6242" y="80"/>
                  </a:lnTo>
                  <a:cubicBezTo>
                    <a:pt x="6205" y="25"/>
                    <a:pt x="6138" y="0"/>
                    <a:pt x="606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30"/>
            <p:cNvSpPr/>
            <p:nvPr/>
          </p:nvSpPr>
          <p:spPr>
            <a:xfrm>
              <a:off x="4740296" y="4359484"/>
              <a:ext cx="280167" cy="97975"/>
            </a:xfrm>
            <a:custGeom>
              <a:avLst/>
              <a:gdLst/>
              <a:ahLst/>
              <a:cxnLst/>
              <a:rect l="l" t="t" r="r" b="b"/>
              <a:pathLst>
                <a:path w="10875" h="3803" extrusionOk="0">
                  <a:moveTo>
                    <a:pt x="5905" y="0"/>
                  </a:moveTo>
                  <a:cubicBezTo>
                    <a:pt x="5705" y="0"/>
                    <a:pt x="5538" y="67"/>
                    <a:pt x="5371" y="200"/>
                  </a:cubicBezTo>
                  <a:cubicBezTo>
                    <a:pt x="4604" y="934"/>
                    <a:pt x="3136" y="1701"/>
                    <a:pt x="568" y="2268"/>
                  </a:cubicBezTo>
                  <a:cubicBezTo>
                    <a:pt x="1" y="2402"/>
                    <a:pt x="301" y="3803"/>
                    <a:pt x="1668" y="3803"/>
                  </a:cubicBezTo>
                  <a:lnTo>
                    <a:pt x="10341" y="3803"/>
                  </a:lnTo>
                  <a:cubicBezTo>
                    <a:pt x="10641" y="3803"/>
                    <a:pt x="10875" y="3503"/>
                    <a:pt x="10808" y="3202"/>
                  </a:cubicBezTo>
                  <a:lnTo>
                    <a:pt x="9974" y="234"/>
                  </a:lnTo>
                  <a:cubicBezTo>
                    <a:pt x="9941" y="100"/>
                    <a:pt x="9808" y="0"/>
                    <a:pt x="967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30"/>
            <p:cNvSpPr/>
            <p:nvPr/>
          </p:nvSpPr>
          <p:spPr>
            <a:xfrm>
              <a:off x="4209218" y="2179323"/>
              <a:ext cx="536272" cy="591275"/>
            </a:xfrm>
            <a:custGeom>
              <a:avLst/>
              <a:gdLst/>
              <a:ahLst/>
              <a:cxnLst/>
              <a:rect l="l" t="t" r="r" b="b"/>
              <a:pathLst>
                <a:path w="20816" h="22951" extrusionOk="0">
                  <a:moveTo>
                    <a:pt x="17146" y="1"/>
                  </a:moveTo>
                  <a:cubicBezTo>
                    <a:pt x="15612" y="168"/>
                    <a:pt x="14078" y="435"/>
                    <a:pt x="12576" y="768"/>
                  </a:cubicBezTo>
                  <a:cubicBezTo>
                    <a:pt x="12310" y="835"/>
                    <a:pt x="12009" y="902"/>
                    <a:pt x="11743" y="968"/>
                  </a:cubicBezTo>
                  <a:cubicBezTo>
                    <a:pt x="9841" y="1435"/>
                    <a:pt x="7973" y="2002"/>
                    <a:pt x="6172" y="2736"/>
                  </a:cubicBezTo>
                  <a:cubicBezTo>
                    <a:pt x="5838" y="2870"/>
                    <a:pt x="5538" y="3003"/>
                    <a:pt x="5238" y="3170"/>
                  </a:cubicBezTo>
                  <a:cubicBezTo>
                    <a:pt x="3203" y="4104"/>
                    <a:pt x="1235" y="5205"/>
                    <a:pt x="1235" y="5205"/>
                  </a:cubicBezTo>
                  <a:cubicBezTo>
                    <a:pt x="1235" y="5205"/>
                    <a:pt x="1" y="6105"/>
                    <a:pt x="8507" y="22951"/>
                  </a:cubicBezTo>
                  <a:lnTo>
                    <a:pt x="20816" y="19048"/>
                  </a:lnTo>
                  <a:cubicBezTo>
                    <a:pt x="19848" y="16646"/>
                    <a:pt x="19114" y="14144"/>
                    <a:pt x="18547" y="11609"/>
                  </a:cubicBezTo>
                  <a:cubicBezTo>
                    <a:pt x="18281" y="10041"/>
                    <a:pt x="17980" y="8273"/>
                    <a:pt x="17713" y="6039"/>
                  </a:cubicBezTo>
                  <a:cubicBezTo>
                    <a:pt x="17513" y="4304"/>
                    <a:pt x="17347" y="2336"/>
                    <a:pt x="17146"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30"/>
            <p:cNvSpPr/>
            <p:nvPr/>
          </p:nvSpPr>
          <p:spPr>
            <a:xfrm>
              <a:off x="4628593" y="2297930"/>
              <a:ext cx="59305" cy="180492"/>
            </a:xfrm>
            <a:custGeom>
              <a:avLst/>
              <a:gdLst/>
              <a:ahLst/>
              <a:cxnLst/>
              <a:rect l="l" t="t" r="r" b="b"/>
              <a:pathLst>
                <a:path w="2302" h="7006" extrusionOk="0">
                  <a:moveTo>
                    <a:pt x="300" y="0"/>
                  </a:moveTo>
                  <a:lnTo>
                    <a:pt x="300" y="0"/>
                  </a:lnTo>
                  <a:cubicBezTo>
                    <a:pt x="0" y="1468"/>
                    <a:pt x="1134" y="5337"/>
                    <a:pt x="2302" y="7005"/>
                  </a:cubicBezTo>
                  <a:cubicBezTo>
                    <a:pt x="2002" y="5471"/>
                    <a:pt x="1735" y="3669"/>
                    <a:pt x="1468" y="1435"/>
                  </a:cubicBezTo>
                  <a:lnTo>
                    <a:pt x="3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30"/>
            <p:cNvSpPr/>
            <p:nvPr/>
          </p:nvSpPr>
          <p:spPr>
            <a:xfrm>
              <a:off x="4439528" y="2193080"/>
              <a:ext cx="140972" cy="219162"/>
            </a:xfrm>
            <a:custGeom>
              <a:avLst/>
              <a:gdLst/>
              <a:ahLst/>
              <a:cxnLst/>
              <a:rect l="l" t="t" r="r" b="b"/>
              <a:pathLst>
                <a:path w="5472" h="8507" extrusionOk="0">
                  <a:moveTo>
                    <a:pt x="4337" y="1"/>
                  </a:moveTo>
                  <a:lnTo>
                    <a:pt x="4337" y="1"/>
                  </a:lnTo>
                  <a:cubicBezTo>
                    <a:pt x="3803" y="101"/>
                    <a:pt x="3303" y="234"/>
                    <a:pt x="2803" y="434"/>
                  </a:cubicBezTo>
                  <a:lnTo>
                    <a:pt x="601" y="3803"/>
                  </a:lnTo>
                  <a:lnTo>
                    <a:pt x="1" y="7840"/>
                  </a:lnTo>
                  <a:cubicBezTo>
                    <a:pt x="1" y="7840"/>
                    <a:pt x="795" y="7660"/>
                    <a:pt x="1709" y="7660"/>
                  </a:cubicBezTo>
                  <a:cubicBezTo>
                    <a:pt x="2602" y="7660"/>
                    <a:pt x="3609" y="7831"/>
                    <a:pt x="4103" y="8507"/>
                  </a:cubicBezTo>
                  <a:cubicBezTo>
                    <a:pt x="5471" y="7139"/>
                    <a:pt x="5004" y="1902"/>
                    <a:pt x="433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30"/>
            <p:cNvSpPr/>
            <p:nvPr/>
          </p:nvSpPr>
          <p:spPr>
            <a:xfrm>
              <a:off x="4305464" y="2249807"/>
              <a:ext cx="134094" cy="201102"/>
            </a:xfrm>
            <a:custGeom>
              <a:avLst/>
              <a:gdLst/>
              <a:ahLst/>
              <a:cxnLst/>
              <a:rect l="l" t="t" r="r" b="b"/>
              <a:pathLst>
                <a:path w="5205" h="7806" extrusionOk="0">
                  <a:moveTo>
                    <a:pt x="2436" y="0"/>
                  </a:moveTo>
                  <a:cubicBezTo>
                    <a:pt x="1869" y="134"/>
                    <a:pt x="1368" y="334"/>
                    <a:pt x="868" y="567"/>
                  </a:cubicBezTo>
                  <a:cubicBezTo>
                    <a:pt x="201" y="2435"/>
                    <a:pt x="1" y="5638"/>
                    <a:pt x="2903" y="7806"/>
                  </a:cubicBezTo>
                  <a:cubicBezTo>
                    <a:pt x="3136" y="6105"/>
                    <a:pt x="5205" y="5638"/>
                    <a:pt x="5205" y="5638"/>
                  </a:cubicBezTo>
                  <a:lnTo>
                    <a:pt x="4604" y="2435"/>
                  </a:lnTo>
                  <a:lnTo>
                    <a:pt x="243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30"/>
            <p:cNvSpPr/>
            <p:nvPr/>
          </p:nvSpPr>
          <p:spPr>
            <a:xfrm>
              <a:off x="4338980" y="2093511"/>
              <a:ext cx="197676" cy="301550"/>
            </a:xfrm>
            <a:custGeom>
              <a:avLst/>
              <a:gdLst/>
              <a:ahLst/>
              <a:cxnLst/>
              <a:rect l="l" t="t" r="r" b="b"/>
              <a:pathLst>
                <a:path w="7673" h="11705" extrusionOk="0">
                  <a:moveTo>
                    <a:pt x="3625" y="0"/>
                  </a:moveTo>
                  <a:cubicBezTo>
                    <a:pt x="3297" y="0"/>
                    <a:pt x="2969" y="149"/>
                    <a:pt x="2769" y="463"/>
                  </a:cubicBezTo>
                  <a:lnTo>
                    <a:pt x="1669" y="2231"/>
                  </a:lnTo>
                  <a:cubicBezTo>
                    <a:pt x="2469" y="3499"/>
                    <a:pt x="2970" y="4966"/>
                    <a:pt x="1135" y="6067"/>
                  </a:cubicBezTo>
                  <a:cubicBezTo>
                    <a:pt x="1135" y="6067"/>
                    <a:pt x="1" y="8903"/>
                    <a:pt x="3937" y="11705"/>
                  </a:cubicBezTo>
                  <a:cubicBezTo>
                    <a:pt x="7673" y="7068"/>
                    <a:pt x="6706" y="4299"/>
                    <a:pt x="6706" y="4299"/>
                  </a:cubicBezTo>
                  <a:cubicBezTo>
                    <a:pt x="5671" y="3799"/>
                    <a:pt x="5038" y="2298"/>
                    <a:pt x="4637" y="763"/>
                  </a:cubicBezTo>
                  <a:cubicBezTo>
                    <a:pt x="4504" y="267"/>
                    <a:pt x="4064" y="0"/>
                    <a:pt x="3625"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30"/>
            <p:cNvSpPr/>
            <p:nvPr/>
          </p:nvSpPr>
          <p:spPr>
            <a:xfrm>
              <a:off x="4400860" y="2092867"/>
              <a:ext cx="71362" cy="70924"/>
            </a:xfrm>
            <a:custGeom>
              <a:avLst/>
              <a:gdLst/>
              <a:ahLst/>
              <a:cxnLst/>
              <a:rect l="l" t="t" r="r" b="b"/>
              <a:pathLst>
                <a:path w="2770" h="2753" extrusionOk="0">
                  <a:moveTo>
                    <a:pt x="1224" y="1"/>
                  </a:moveTo>
                  <a:cubicBezTo>
                    <a:pt x="889" y="1"/>
                    <a:pt x="549" y="158"/>
                    <a:pt x="334" y="488"/>
                  </a:cubicBezTo>
                  <a:lnTo>
                    <a:pt x="0" y="1055"/>
                  </a:lnTo>
                  <a:cubicBezTo>
                    <a:pt x="34" y="1422"/>
                    <a:pt x="34" y="1722"/>
                    <a:pt x="34" y="1889"/>
                  </a:cubicBezTo>
                  <a:cubicBezTo>
                    <a:pt x="15" y="2503"/>
                    <a:pt x="514" y="2753"/>
                    <a:pt x="1176" y="2753"/>
                  </a:cubicBezTo>
                  <a:cubicBezTo>
                    <a:pt x="1666" y="2753"/>
                    <a:pt x="2245" y="2616"/>
                    <a:pt x="2769" y="2390"/>
                  </a:cubicBezTo>
                  <a:cubicBezTo>
                    <a:pt x="2536" y="1889"/>
                    <a:pt x="2369" y="1322"/>
                    <a:pt x="2235" y="788"/>
                  </a:cubicBezTo>
                  <a:cubicBezTo>
                    <a:pt x="2102" y="276"/>
                    <a:pt x="1667" y="1"/>
                    <a:pt x="1224" y="1"/>
                  </a:cubicBez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30"/>
            <p:cNvSpPr/>
            <p:nvPr/>
          </p:nvSpPr>
          <p:spPr>
            <a:xfrm>
              <a:off x="4236320" y="1854855"/>
              <a:ext cx="280167" cy="302684"/>
            </a:xfrm>
            <a:custGeom>
              <a:avLst/>
              <a:gdLst/>
              <a:ahLst/>
              <a:cxnLst/>
              <a:rect l="l" t="t" r="r" b="b"/>
              <a:pathLst>
                <a:path w="10875" h="11749" extrusionOk="0">
                  <a:moveTo>
                    <a:pt x="5100" y="0"/>
                  </a:moveTo>
                  <a:cubicBezTo>
                    <a:pt x="2143" y="0"/>
                    <a:pt x="0" y="2988"/>
                    <a:pt x="1084" y="5824"/>
                  </a:cubicBezTo>
                  <a:cubicBezTo>
                    <a:pt x="2151" y="8793"/>
                    <a:pt x="2551" y="10061"/>
                    <a:pt x="4519" y="11162"/>
                  </a:cubicBezTo>
                  <a:cubicBezTo>
                    <a:pt x="5260" y="11565"/>
                    <a:pt x="6024" y="11749"/>
                    <a:pt x="6753" y="11749"/>
                  </a:cubicBezTo>
                  <a:cubicBezTo>
                    <a:pt x="8980" y="11749"/>
                    <a:pt x="10875" y="10030"/>
                    <a:pt x="10724" y="7592"/>
                  </a:cubicBezTo>
                  <a:cubicBezTo>
                    <a:pt x="10590" y="4724"/>
                    <a:pt x="8823" y="354"/>
                    <a:pt x="5520" y="20"/>
                  </a:cubicBezTo>
                  <a:cubicBezTo>
                    <a:pt x="5378" y="7"/>
                    <a:pt x="5238" y="0"/>
                    <a:pt x="5100"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30"/>
            <p:cNvSpPr/>
            <p:nvPr/>
          </p:nvSpPr>
          <p:spPr>
            <a:xfrm>
              <a:off x="4223825" y="1841020"/>
              <a:ext cx="245929" cy="244306"/>
            </a:xfrm>
            <a:custGeom>
              <a:avLst/>
              <a:gdLst/>
              <a:ahLst/>
              <a:cxnLst/>
              <a:rect l="l" t="t" r="r" b="b"/>
              <a:pathLst>
                <a:path w="9546" h="9483" extrusionOk="0">
                  <a:moveTo>
                    <a:pt x="8774" y="2225"/>
                  </a:moveTo>
                  <a:lnTo>
                    <a:pt x="8774" y="2225"/>
                  </a:lnTo>
                  <a:cubicBezTo>
                    <a:pt x="8349" y="2675"/>
                    <a:pt x="7773" y="2901"/>
                    <a:pt x="7188" y="2901"/>
                  </a:cubicBezTo>
                  <a:cubicBezTo>
                    <a:pt x="6993" y="2901"/>
                    <a:pt x="6797" y="2876"/>
                    <a:pt x="6606" y="2826"/>
                  </a:cubicBezTo>
                  <a:cubicBezTo>
                    <a:pt x="7306" y="2592"/>
                    <a:pt x="8040" y="2392"/>
                    <a:pt x="8774" y="2225"/>
                  </a:cubicBezTo>
                  <a:close/>
                  <a:moveTo>
                    <a:pt x="5566" y="0"/>
                  </a:moveTo>
                  <a:cubicBezTo>
                    <a:pt x="5418" y="0"/>
                    <a:pt x="5264" y="8"/>
                    <a:pt x="5105" y="24"/>
                  </a:cubicBezTo>
                  <a:cubicBezTo>
                    <a:pt x="2836" y="290"/>
                    <a:pt x="1936" y="1658"/>
                    <a:pt x="1936" y="1658"/>
                  </a:cubicBezTo>
                  <a:lnTo>
                    <a:pt x="1" y="5894"/>
                  </a:lnTo>
                  <a:cubicBezTo>
                    <a:pt x="1" y="5894"/>
                    <a:pt x="789" y="9483"/>
                    <a:pt x="2151" y="9483"/>
                  </a:cubicBezTo>
                  <a:cubicBezTo>
                    <a:pt x="2471" y="9483"/>
                    <a:pt x="2823" y="9285"/>
                    <a:pt x="3203" y="8796"/>
                  </a:cubicBezTo>
                  <a:cubicBezTo>
                    <a:pt x="4337" y="7329"/>
                    <a:pt x="4371" y="5094"/>
                    <a:pt x="3970" y="3426"/>
                  </a:cubicBezTo>
                  <a:cubicBezTo>
                    <a:pt x="4738" y="3326"/>
                    <a:pt x="5505" y="3159"/>
                    <a:pt x="6272" y="2892"/>
                  </a:cubicBezTo>
                  <a:cubicBezTo>
                    <a:pt x="6650" y="3046"/>
                    <a:pt x="7052" y="3136"/>
                    <a:pt x="7447" y="3136"/>
                  </a:cubicBezTo>
                  <a:cubicBezTo>
                    <a:pt x="7994" y="3136"/>
                    <a:pt x="8529" y="2965"/>
                    <a:pt x="8974" y="2559"/>
                  </a:cubicBezTo>
                  <a:cubicBezTo>
                    <a:pt x="9141" y="2392"/>
                    <a:pt x="9241" y="2258"/>
                    <a:pt x="9341" y="2158"/>
                  </a:cubicBezTo>
                  <a:lnTo>
                    <a:pt x="9408" y="2092"/>
                  </a:lnTo>
                  <a:cubicBezTo>
                    <a:pt x="9545" y="1915"/>
                    <a:pt x="9532" y="1854"/>
                    <a:pt x="9458" y="1854"/>
                  </a:cubicBezTo>
                  <a:cubicBezTo>
                    <a:pt x="9405" y="1854"/>
                    <a:pt x="9323" y="1884"/>
                    <a:pt x="9241" y="1925"/>
                  </a:cubicBezTo>
                  <a:cubicBezTo>
                    <a:pt x="8288" y="1033"/>
                    <a:pt x="7307" y="0"/>
                    <a:pt x="556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30"/>
            <p:cNvSpPr/>
            <p:nvPr/>
          </p:nvSpPr>
          <p:spPr>
            <a:xfrm>
              <a:off x="4256491" y="2040648"/>
              <a:ext cx="76669" cy="69997"/>
            </a:xfrm>
            <a:custGeom>
              <a:avLst/>
              <a:gdLst/>
              <a:ahLst/>
              <a:cxnLst/>
              <a:rect l="l" t="t" r="r" b="b"/>
              <a:pathLst>
                <a:path w="2976" h="2717" extrusionOk="0">
                  <a:moveTo>
                    <a:pt x="1261" y="0"/>
                  </a:moveTo>
                  <a:cubicBezTo>
                    <a:pt x="1208" y="0"/>
                    <a:pt x="1155" y="4"/>
                    <a:pt x="1101" y="13"/>
                  </a:cubicBezTo>
                  <a:cubicBezTo>
                    <a:pt x="367" y="147"/>
                    <a:pt x="0" y="1014"/>
                    <a:pt x="434" y="1615"/>
                  </a:cubicBezTo>
                  <a:cubicBezTo>
                    <a:pt x="768" y="2148"/>
                    <a:pt x="1268" y="2515"/>
                    <a:pt x="1868" y="2682"/>
                  </a:cubicBezTo>
                  <a:cubicBezTo>
                    <a:pt x="1959" y="2706"/>
                    <a:pt x="2044" y="2717"/>
                    <a:pt x="2123" y="2717"/>
                  </a:cubicBezTo>
                  <a:cubicBezTo>
                    <a:pt x="2714" y="2717"/>
                    <a:pt x="2975" y="2095"/>
                    <a:pt x="2769" y="1448"/>
                  </a:cubicBezTo>
                  <a:cubicBezTo>
                    <a:pt x="2582" y="825"/>
                    <a:pt x="1989" y="0"/>
                    <a:pt x="1261" y="0"/>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30"/>
            <p:cNvSpPr/>
            <p:nvPr/>
          </p:nvSpPr>
          <p:spPr>
            <a:xfrm>
              <a:off x="4418043" y="2697520"/>
              <a:ext cx="550880" cy="1567494"/>
            </a:xfrm>
            <a:custGeom>
              <a:avLst/>
              <a:gdLst/>
              <a:ahLst/>
              <a:cxnLst/>
              <a:rect l="l" t="t" r="r" b="b"/>
              <a:pathLst>
                <a:path w="21383" h="60844" extrusionOk="0">
                  <a:moveTo>
                    <a:pt x="9407" y="0"/>
                  </a:moveTo>
                  <a:lnTo>
                    <a:pt x="401" y="2836"/>
                  </a:lnTo>
                  <a:cubicBezTo>
                    <a:pt x="401" y="2836"/>
                    <a:pt x="1" y="28020"/>
                    <a:pt x="3270" y="37127"/>
                  </a:cubicBezTo>
                  <a:cubicBezTo>
                    <a:pt x="6439" y="45833"/>
                    <a:pt x="15912" y="60844"/>
                    <a:pt x="15912" y="60844"/>
                  </a:cubicBezTo>
                  <a:lnTo>
                    <a:pt x="21383" y="60677"/>
                  </a:lnTo>
                  <a:cubicBezTo>
                    <a:pt x="21383" y="60677"/>
                    <a:pt x="12676" y="41697"/>
                    <a:pt x="11242" y="34191"/>
                  </a:cubicBezTo>
                  <a:cubicBezTo>
                    <a:pt x="8874" y="21749"/>
                    <a:pt x="9407" y="1"/>
                    <a:pt x="940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30"/>
            <p:cNvSpPr/>
            <p:nvPr/>
          </p:nvSpPr>
          <p:spPr>
            <a:xfrm>
              <a:off x="4555533" y="2697520"/>
              <a:ext cx="113458" cy="519089"/>
            </a:xfrm>
            <a:custGeom>
              <a:avLst/>
              <a:gdLst/>
              <a:ahLst/>
              <a:cxnLst/>
              <a:rect l="l" t="t" r="r" b="b"/>
              <a:pathLst>
                <a:path w="4404" h="20149" extrusionOk="0">
                  <a:moveTo>
                    <a:pt x="4070" y="0"/>
                  </a:moveTo>
                  <a:lnTo>
                    <a:pt x="1468" y="834"/>
                  </a:lnTo>
                  <a:lnTo>
                    <a:pt x="1" y="5004"/>
                  </a:lnTo>
                  <a:cubicBezTo>
                    <a:pt x="1" y="7272"/>
                    <a:pt x="2036" y="15611"/>
                    <a:pt x="4404" y="20148"/>
                  </a:cubicBezTo>
                  <a:cubicBezTo>
                    <a:pt x="3837" y="9907"/>
                    <a:pt x="4070" y="0"/>
                    <a:pt x="407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30"/>
            <p:cNvSpPr/>
            <p:nvPr/>
          </p:nvSpPr>
          <p:spPr>
            <a:xfrm>
              <a:off x="4781540" y="4214239"/>
              <a:ext cx="201128" cy="57605"/>
            </a:xfrm>
            <a:custGeom>
              <a:avLst/>
              <a:gdLst/>
              <a:ahLst/>
              <a:cxnLst/>
              <a:rect l="l" t="t" r="r" b="b"/>
              <a:pathLst>
                <a:path w="7807" h="2236" extrusionOk="0">
                  <a:moveTo>
                    <a:pt x="7406" y="1"/>
                  </a:moveTo>
                  <a:lnTo>
                    <a:pt x="1" y="334"/>
                  </a:lnTo>
                  <a:lnTo>
                    <a:pt x="1035" y="2236"/>
                  </a:lnTo>
                  <a:lnTo>
                    <a:pt x="7806" y="2069"/>
                  </a:lnTo>
                  <a:lnTo>
                    <a:pt x="740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30"/>
            <p:cNvSpPr/>
            <p:nvPr/>
          </p:nvSpPr>
          <p:spPr>
            <a:xfrm>
              <a:off x="4497955" y="2670006"/>
              <a:ext cx="933298" cy="1411965"/>
            </a:xfrm>
            <a:custGeom>
              <a:avLst/>
              <a:gdLst/>
              <a:ahLst/>
              <a:cxnLst/>
              <a:rect l="l" t="t" r="r" b="b"/>
              <a:pathLst>
                <a:path w="36227" h="54807" extrusionOk="0">
                  <a:moveTo>
                    <a:pt x="9574" y="1"/>
                  </a:moveTo>
                  <a:lnTo>
                    <a:pt x="1" y="3103"/>
                  </a:lnTo>
                  <a:cubicBezTo>
                    <a:pt x="1" y="3103"/>
                    <a:pt x="8540" y="22650"/>
                    <a:pt x="14044" y="33758"/>
                  </a:cubicBezTo>
                  <a:cubicBezTo>
                    <a:pt x="18514" y="42765"/>
                    <a:pt x="32391" y="54807"/>
                    <a:pt x="32391" y="54807"/>
                  </a:cubicBezTo>
                  <a:lnTo>
                    <a:pt x="36227" y="52172"/>
                  </a:lnTo>
                  <a:cubicBezTo>
                    <a:pt x="36227" y="52172"/>
                    <a:pt x="25753" y="37895"/>
                    <a:pt x="22684" y="31790"/>
                  </a:cubicBezTo>
                  <a:cubicBezTo>
                    <a:pt x="12810" y="12276"/>
                    <a:pt x="15245" y="4237"/>
                    <a:pt x="957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30"/>
            <p:cNvSpPr/>
            <p:nvPr/>
          </p:nvSpPr>
          <p:spPr>
            <a:xfrm>
              <a:off x="5301437" y="3982229"/>
              <a:ext cx="152128" cy="132368"/>
            </a:xfrm>
            <a:custGeom>
              <a:avLst/>
              <a:gdLst/>
              <a:ahLst/>
              <a:cxnLst/>
              <a:rect l="l" t="t" r="r" b="b"/>
              <a:pathLst>
                <a:path w="5905" h="5138" extrusionOk="0">
                  <a:moveTo>
                    <a:pt x="4904" y="0"/>
                  </a:moveTo>
                  <a:lnTo>
                    <a:pt x="1" y="3736"/>
                  </a:lnTo>
                  <a:lnTo>
                    <a:pt x="1435" y="5137"/>
                  </a:lnTo>
                  <a:lnTo>
                    <a:pt x="5905" y="1968"/>
                  </a:lnTo>
                  <a:lnTo>
                    <a:pt x="4904"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30"/>
            <p:cNvSpPr/>
            <p:nvPr/>
          </p:nvSpPr>
          <p:spPr>
            <a:xfrm>
              <a:off x="4412890" y="2648830"/>
              <a:ext cx="356656" cy="136696"/>
            </a:xfrm>
            <a:custGeom>
              <a:avLst/>
              <a:gdLst/>
              <a:ahLst/>
              <a:cxnLst/>
              <a:rect l="l" t="t" r="r" b="b"/>
              <a:pathLst>
                <a:path w="13844" h="5306" extrusionOk="0">
                  <a:moveTo>
                    <a:pt x="12738" y="0"/>
                  </a:moveTo>
                  <a:cubicBezTo>
                    <a:pt x="12704" y="0"/>
                    <a:pt x="12670" y="8"/>
                    <a:pt x="12643" y="22"/>
                  </a:cubicBezTo>
                  <a:lnTo>
                    <a:pt x="201" y="3958"/>
                  </a:lnTo>
                  <a:cubicBezTo>
                    <a:pt x="67" y="3992"/>
                    <a:pt x="0" y="4092"/>
                    <a:pt x="34" y="4159"/>
                  </a:cubicBezTo>
                  <a:lnTo>
                    <a:pt x="501" y="5226"/>
                  </a:lnTo>
                  <a:cubicBezTo>
                    <a:pt x="525" y="5275"/>
                    <a:pt x="585" y="5306"/>
                    <a:pt x="655" y="5306"/>
                  </a:cubicBezTo>
                  <a:cubicBezTo>
                    <a:pt x="681" y="5306"/>
                    <a:pt x="707" y="5302"/>
                    <a:pt x="734" y="5293"/>
                  </a:cubicBezTo>
                  <a:lnTo>
                    <a:pt x="13644" y="1223"/>
                  </a:lnTo>
                  <a:cubicBezTo>
                    <a:pt x="13777" y="1156"/>
                    <a:pt x="13844" y="1056"/>
                    <a:pt x="13777" y="990"/>
                  </a:cubicBezTo>
                  <a:lnTo>
                    <a:pt x="12876" y="56"/>
                  </a:lnTo>
                  <a:cubicBezTo>
                    <a:pt x="12837" y="17"/>
                    <a:pt x="12787" y="0"/>
                    <a:pt x="1273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30"/>
            <p:cNvSpPr/>
            <p:nvPr/>
          </p:nvSpPr>
          <p:spPr>
            <a:xfrm>
              <a:off x="4692173" y="2657125"/>
              <a:ext cx="31817" cy="42998"/>
            </a:xfrm>
            <a:custGeom>
              <a:avLst/>
              <a:gdLst/>
              <a:ahLst/>
              <a:cxnLst/>
              <a:rect l="l" t="t" r="r" b="b"/>
              <a:pathLst>
                <a:path w="1235" h="1669" extrusionOk="0">
                  <a:moveTo>
                    <a:pt x="434" y="0"/>
                  </a:moveTo>
                  <a:lnTo>
                    <a:pt x="101" y="134"/>
                  </a:lnTo>
                  <a:cubicBezTo>
                    <a:pt x="34" y="134"/>
                    <a:pt x="1" y="201"/>
                    <a:pt x="34" y="234"/>
                  </a:cubicBezTo>
                  <a:lnTo>
                    <a:pt x="634" y="1602"/>
                  </a:lnTo>
                  <a:cubicBezTo>
                    <a:pt x="634" y="1668"/>
                    <a:pt x="701" y="1668"/>
                    <a:pt x="801" y="1668"/>
                  </a:cubicBezTo>
                  <a:lnTo>
                    <a:pt x="1135" y="1535"/>
                  </a:lnTo>
                  <a:cubicBezTo>
                    <a:pt x="1201" y="1535"/>
                    <a:pt x="1235" y="1468"/>
                    <a:pt x="1201" y="1435"/>
                  </a:cubicBezTo>
                  <a:lnTo>
                    <a:pt x="601" y="67"/>
                  </a:lnTo>
                  <a:cubicBezTo>
                    <a:pt x="568" y="0"/>
                    <a:pt x="501" y="0"/>
                    <a:pt x="4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30"/>
            <p:cNvSpPr/>
            <p:nvPr/>
          </p:nvSpPr>
          <p:spPr>
            <a:xfrm>
              <a:off x="4436952" y="2738403"/>
              <a:ext cx="30967" cy="42482"/>
            </a:xfrm>
            <a:custGeom>
              <a:avLst/>
              <a:gdLst/>
              <a:ahLst/>
              <a:cxnLst/>
              <a:rect l="l" t="t" r="r" b="b"/>
              <a:pathLst>
                <a:path w="1202" h="1649" extrusionOk="0">
                  <a:moveTo>
                    <a:pt x="491" y="1"/>
                  </a:moveTo>
                  <a:cubicBezTo>
                    <a:pt x="473" y="1"/>
                    <a:pt x="454" y="5"/>
                    <a:pt x="434" y="14"/>
                  </a:cubicBezTo>
                  <a:lnTo>
                    <a:pt x="101" y="115"/>
                  </a:lnTo>
                  <a:cubicBezTo>
                    <a:pt x="34" y="148"/>
                    <a:pt x="0" y="181"/>
                    <a:pt x="0" y="215"/>
                  </a:cubicBezTo>
                  <a:lnTo>
                    <a:pt x="601" y="1616"/>
                  </a:lnTo>
                  <a:cubicBezTo>
                    <a:pt x="634" y="1649"/>
                    <a:pt x="701" y="1649"/>
                    <a:pt x="768" y="1649"/>
                  </a:cubicBezTo>
                  <a:lnTo>
                    <a:pt x="1101" y="1549"/>
                  </a:lnTo>
                  <a:cubicBezTo>
                    <a:pt x="1168" y="1516"/>
                    <a:pt x="1201" y="1449"/>
                    <a:pt x="1168" y="1415"/>
                  </a:cubicBezTo>
                  <a:lnTo>
                    <a:pt x="568" y="48"/>
                  </a:lnTo>
                  <a:cubicBezTo>
                    <a:pt x="568" y="24"/>
                    <a:pt x="534" y="1"/>
                    <a:pt x="49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30"/>
            <p:cNvSpPr/>
            <p:nvPr/>
          </p:nvSpPr>
          <p:spPr>
            <a:xfrm>
              <a:off x="4564137" y="2698370"/>
              <a:ext cx="31817" cy="42147"/>
            </a:xfrm>
            <a:custGeom>
              <a:avLst/>
              <a:gdLst/>
              <a:ahLst/>
              <a:cxnLst/>
              <a:rect l="l" t="t" r="r" b="b"/>
              <a:pathLst>
                <a:path w="1235" h="1636" extrusionOk="0">
                  <a:moveTo>
                    <a:pt x="467" y="1"/>
                  </a:moveTo>
                  <a:lnTo>
                    <a:pt x="134" y="101"/>
                  </a:lnTo>
                  <a:cubicBezTo>
                    <a:pt x="67" y="101"/>
                    <a:pt x="0" y="167"/>
                    <a:pt x="34" y="234"/>
                  </a:cubicBezTo>
                  <a:lnTo>
                    <a:pt x="634" y="1602"/>
                  </a:lnTo>
                  <a:cubicBezTo>
                    <a:pt x="667" y="1635"/>
                    <a:pt x="734" y="1635"/>
                    <a:pt x="801" y="1635"/>
                  </a:cubicBezTo>
                  <a:lnTo>
                    <a:pt x="1134" y="1535"/>
                  </a:lnTo>
                  <a:cubicBezTo>
                    <a:pt x="1201" y="1502"/>
                    <a:pt x="1235" y="1468"/>
                    <a:pt x="1201" y="1435"/>
                  </a:cubicBezTo>
                  <a:lnTo>
                    <a:pt x="601" y="34"/>
                  </a:lnTo>
                  <a:cubicBezTo>
                    <a:pt x="601" y="1"/>
                    <a:pt x="534" y="1"/>
                    <a:pt x="46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30"/>
            <p:cNvSpPr/>
            <p:nvPr/>
          </p:nvSpPr>
          <p:spPr>
            <a:xfrm>
              <a:off x="4395707" y="1974466"/>
              <a:ext cx="18935" cy="23908"/>
            </a:xfrm>
            <a:custGeom>
              <a:avLst/>
              <a:gdLst/>
              <a:ahLst/>
              <a:cxnLst/>
              <a:rect l="l" t="t" r="r" b="b"/>
              <a:pathLst>
                <a:path w="735" h="928" extrusionOk="0">
                  <a:moveTo>
                    <a:pt x="300" y="1"/>
                  </a:moveTo>
                  <a:cubicBezTo>
                    <a:pt x="278" y="1"/>
                    <a:pt x="256" y="5"/>
                    <a:pt x="234" y="14"/>
                  </a:cubicBezTo>
                  <a:cubicBezTo>
                    <a:pt x="67" y="81"/>
                    <a:pt x="0" y="281"/>
                    <a:pt x="67" y="548"/>
                  </a:cubicBezTo>
                  <a:cubicBezTo>
                    <a:pt x="125" y="750"/>
                    <a:pt x="283" y="928"/>
                    <a:pt x="433" y="928"/>
                  </a:cubicBezTo>
                  <a:cubicBezTo>
                    <a:pt x="456" y="928"/>
                    <a:pt x="479" y="923"/>
                    <a:pt x="501" y="915"/>
                  </a:cubicBezTo>
                  <a:cubicBezTo>
                    <a:pt x="634" y="848"/>
                    <a:pt x="734" y="614"/>
                    <a:pt x="634" y="381"/>
                  </a:cubicBezTo>
                  <a:cubicBezTo>
                    <a:pt x="576" y="178"/>
                    <a:pt x="443" y="1"/>
                    <a:pt x="30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30"/>
            <p:cNvSpPr/>
            <p:nvPr/>
          </p:nvSpPr>
          <p:spPr>
            <a:xfrm>
              <a:off x="4467016" y="1952981"/>
              <a:ext cx="18935" cy="23908"/>
            </a:xfrm>
            <a:custGeom>
              <a:avLst/>
              <a:gdLst/>
              <a:ahLst/>
              <a:cxnLst/>
              <a:rect l="l" t="t" r="r" b="b"/>
              <a:pathLst>
                <a:path w="735" h="928" extrusionOk="0">
                  <a:moveTo>
                    <a:pt x="301" y="1"/>
                  </a:moveTo>
                  <a:cubicBezTo>
                    <a:pt x="279" y="1"/>
                    <a:pt x="257" y="5"/>
                    <a:pt x="234" y="14"/>
                  </a:cubicBezTo>
                  <a:cubicBezTo>
                    <a:pt x="68" y="81"/>
                    <a:pt x="1" y="314"/>
                    <a:pt x="68" y="548"/>
                  </a:cubicBezTo>
                  <a:cubicBezTo>
                    <a:pt x="154" y="750"/>
                    <a:pt x="291" y="928"/>
                    <a:pt x="435" y="928"/>
                  </a:cubicBezTo>
                  <a:cubicBezTo>
                    <a:pt x="457" y="928"/>
                    <a:pt x="479" y="923"/>
                    <a:pt x="501" y="915"/>
                  </a:cubicBezTo>
                  <a:cubicBezTo>
                    <a:pt x="635" y="848"/>
                    <a:pt x="735" y="614"/>
                    <a:pt x="668" y="381"/>
                  </a:cubicBezTo>
                  <a:cubicBezTo>
                    <a:pt x="581" y="178"/>
                    <a:pt x="444" y="1"/>
                    <a:pt x="301"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30"/>
            <p:cNvSpPr/>
            <p:nvPr/>
          </p:nvSpPr>
          <p:spPr>
            <a:xfrm>
              <a:off x="4471318" y="1945587"/>
              <a:ext cx="13783" cy="9790"/>
            </a:xfrm>
            <a:custGeom>
              <a:avLst/>
              <a:gdLst/>
              <a:ahLst/>
              <a:cxnLst/>
              <a:rect l="l" t="t" r="r" b="b"/>
              <a:pathLst>
                <a:path w="535" h="380" extrusionOk="0">
                  <a:moveTo>
                    <a:pt x="534" y="1"/>
                  </a:moveTo>
                  <a:lnTo>
                    <a:pt x="1" y="334"/>
                  </a:lnTo>
                  <a:cubicBezTo>
                    <a:pt x="59" y="366"/>
                    <a:pt x="112" y="379"/>
                    <a:pt x="160" y="379"/>
                  </a:cubicBezTo>
                  <a:cubicBezTo>
                    <a:pt x="416" y="379"/>
                    <a:pt x="534" y="1"/>
                    <a:pt x="53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30"/>
            <p:cNvSpPr/>
            <p:nvPr/>
          </p:nvSpPr>
          <p:spPr>
            <a:xfrm>
              <a:off x="4451559" y="1983405"/>
              <a:ext cx="34393" cy="44724"/>
            </a:xfrm>
            <a:custGeom>
              <a:avLst/>
              <a:gdLst/>
              <a:ahLst/>
              <a:cxnLst/>
              <a:rect l="l" t="t" r="r" b="b"/>
              <a:pathLst>
                <a:path w="1335" h="1736" extrusionOk="0">
                  <a:moveTo>
                    <a:pt x="1" y="0"/>
                  </a:moveTo>
                  <a:lnTo>
                    <a:pt x="501" y="1735"/>
                  </a:lnTo>
                  <a:cubicBezTo>
                    <a:pt x="834" y="1702"/>
                    <a:pt x="1135" y="1568"/>
                    <a:pt x="1335" y="1301"/>
                  </a:cubicBezTo>
                  <a:cubicBezTo>
                    <a:pt x="834" y="934"/>
                    <a:pt x="367" y="501"/>
                    <a:pt x="1" y="0"/>
                  </a:cubicBezTo>
                  <a:close/>
                </a:path>
              </a:pathLst>
            </a:custGeom>
            <a:solidFill>
              <a:srgbClr val="FF56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30"/>
            <p:cNvSpPr/>
            <p:nvPr/>
          </p:nvSpPr>
          <p:spPr>
            <a:xfrm>
              <a:off x="4390297" y="2051597"/>
              <a:ext cx="53560" cy="14298"/>
            </a:xfrm>
            <a:custGeom>
              <a:avLst/>
              <a:gdLst/>
              <a:ahLst/>
              <a:cxnLst/>
              <a:rect l="l" t="t" r="r" b="b"/>
              <a:pathLst>
                <a:path w="2079" h="555" extrusionOk="0">
                  <a:moveTo>
                    <a:pt x="110" y="0"/>
                  </a:moveTo>
                  <a:cubicBezTo>
                    <a:pt x="41" y="0"/>
                    <a:pt x="0" y="71"/>
                    <a:pt x="77" y="122"/>
                  </a:cubicBezTo>
                  <a:cubicBezTo>
                    <a:pt x="458" y="414"/>
                    <a:pt x="900" y="555"/>
                    <a:pt x="1351" y="555"/>
                  </a:cubicBezTo>
                  <a:cubicBezTo>
                    <a:pt x="1571" y="555"/>
                    <a:pt x="1793" y="521"/>
                    <a:pt x="2012" y="456"/>
                  </a:cubicBezTo>
                  <a:lnTo>
                    <a:pt x="2045" y="422"/>
                  </a:lnTo>
                  <a:cubicBezTo>
                    <a:pt x="2078" y="422"/>
                    <a:pt x="2078" y="389"/>
                    <a:pt x="2078" y="356"/>
                  </a:cubicBezTo>
                  <a:cubicBezTo>
                    <a:pt x="2045" y="322"/>
                    <a:pt x="2012" y="289"/>
                    <a:pt x="1978" y="289"/>
                  </a:cubicBezTo>
                  <a:cubicBezTo>
                    <a:pt x="1774" y="357"/>
                    <a:pt x="1559" y="390"/>
                    <a:pt x="1343" y="390"/>
                  </a:cubicBezTo>
                  <a:cubicBezTo>
                    <a:pt x="925" y="390"/>
                    <a:pt x="507" y="264"/>
                    <a:pt x="177" y="22"/>
                  </a:cubicBezTo>
                  <a:cubicBezTo>
                    <a:pt x="154" y="7"/>
                    <a:pt x="130" y="0"/>
                    <a:pt x="11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30"/>
            <p:cNvSpPr/>
            <p:nvPr/>
          </p:nvSpPr>
          <p:spPr>
            <a:xfrm>
              <a:off x="4363917" y="1941929"/>
              <a:ext cx="32976" cy="30322"/>
            </a:xfrm>
            <a:custGeom>
              <a:avLst/>
              <a:gdLst/>
              <a:ahLst/>
              <a:cxnLst/>
              <a:rect l="l" t="t" r="r" b="b"/>
              <a:pathLst>
                <a:path w="1280" h="1177" extrusionOk="0">
                  <a:moveTo>
                    <a:pt x="1085" y="1"/>
                  </a:moveTo>
                  <a:cubicBezTo>
                    <a:pt x="1069" y="1"/>
                    <a:pt x="1052" y="3"/>
                    <a:pt x="1034" y="9"/>
                  </a:cubicBezTo>
                  <a:cubicBezTo>
                    <a:pt x="534" y="143"/>
                    <a:pt x="167" y="510"/>
                    <a:pt x="33" y="977"/>
                  </a:cubicBezTo>
                  <a:cubicBezTo>
                    <a:pt x="0" y="1043"/>
                    <a:pt x="33" y="1143"/>
                    <a:pt x="100" y="1177"/>
                  </a:cubicBezTo>
                  <a:cubicBezTo>
                    <a:pt x="167" y="1177"/>
                    <a:pt x="234" y="1177"/>
                    <a:pt x="267" y="1143"/>
                  </a:cubicBezTo>
                  <a:cubicBezTo>
                    <a:pt x="267" y="1110"/>
                    <a:pt x="300" y="1077"/>
                    <a:pt x="300" y="1077"/>
                  </a:cubicBezTo>
                  <a:cubicBezTo>
                    <a:pt x="434" y="710"/>
                    <a:pt x="701" y="410"/>
                    <a:pt x="1068" y="310"/>
                  </a:cubicBezTo>
                  <a:cubicBezTo>
                    <a:pt x="1280" y="279"/>
                    <a:pt x="1244" y="1"/>
                    <a:pt x="108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30"/>
            <p:cNvSpPr/>
            <p:nvPr/>
          </p:nvSpPr>
          <p:spPr>
            <a:xfrm>
              <a:off x="4450631" y="1920701"/>
              <a:ext cx="40473" cy="16591"/>
            </a:xfrm>
            <a:custGeom>
              <a:avLst/>
              <a:gdLst/>
              <a:ahLst/>
              <a:cxnLst/>
              <a:rect l="l" t="t" r="r" b="b"/>
              <a:pathLst>
                <a:path w="1571" h="644" extrusionOk="0">
                  <a:moveTo>
                    <a:pt x="1130" y="0"/>
                  </a:moveTo>
                  <a:cubicBezTo>
                    <a:pt x="759" y="0"/>
                    <a:pt x="390" y="139"/>
                    <a:pt x="103" y="400"/>
                  </a:cubicBezTo>
                  <a:cubicBezTo>
                    <a:pt x="1" y="502"/>
                    <a:pt x="115" y="644"/>
                    <a:pt x="233" y="644"/>
                  </a:cubicBezTo>
                  <a:cubicBezTo>
                    <a:pt x="269" y="644"/>
                    <a:pt x="306" y="631"/>
                    <a:pt x="337" y="600"/>
                  </a:cubicBezTo>
                  <a:cubicBezTo>
                    <a:pt x="535" y="401"/>
                    <a:pt x="808" y="295"/>
                    <a:pt x="1086" y="295"/>
                  </a:cubicBezTo>
                  <a:cubicBezTo>
                    <a:pt x="1181" y="295"/>
                    <a:pt x="1277" y="307"/>
                    <a:pt x="1371" y="333"/>
                  </a:cubicBezTo>
                  <a:cubicBezTo>
                    <a:pt x="1438" y="333"/>
                    <a:pt x="1538" y="300"/>
                    <a:pt x="1571" y="233"/>
                  </a:cubicBezTo>
                  <a:cubicBezTo>
                    <a:pt x="1571" y="233"/>
                    <a:pt x="1571" y="200"/>
                    <a:pt x="1571" y="200"/>
                  </a:cubicBezTo>
                  <a:cubicBezTo>
                    <a:pt x="1571" y="133"/>
                    <a:pt x="1504" y="33"/>
                    <a:pt x="1438" y="33"/>
                  </a:cubicBezTo>
                  <a:cubicBezTo>
                    <a:pt x="1336" y="11"/>
                    <a:pt x="1233" y="0"/>
                    <a:pt x="113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30"/>
            <p:cNvSpPr/>
            <p:nvPr/>
          </p:nvSpPr>
          <p:spPr>
            <a:xfrm>
              <a:off x="4648352" y="2255810"/>
              <a:ext cx="291348" cy="621340"/>
            </a:xfrm>
            <a:custGeom>
              <a:avLst/>
              <a:gdLst/>
              <a:ahLst/>
              <a:cxnLst/>
              <a:rect l="l" t="t" r="r" b="b"/>
              <a:pathLst>
                <a:path w="11309" h="24118" extrusionOk="0">
                  <a:moveTo>
                    <a:pt x="2002" y="1"/>
                  </a:moveTo>
                  <a:lnTo>
                    <a:pt x="0" y="2569"/>
                  </a:lnTo>
                  <a:cubicBezTo>
                    <a:pt x="367" y="2869"/>
                    <a:pt x="768" y="3203"/>
                    <a:pt x="1168" y="3570"/>
                  </a:cubicBezTo>
                  <a:cubicBezTo>
                    <a:pt x="1568" y="3903"/>
                    <a:pt x="1935" y="4237"/>
                    <a:pt x="2302" y="4604"/>
                  </a:cubicBezTo>
                  <a:cubicBezTo>
                    <a:pt x="3069" y="5304"/>
                    <a:pt x="3836" y="6038"/>
                    <a:pt x="4504" y="6806"/>
                  </a:cubicBezTo>
                  <a:cubicBezTo>
                    <a:pt x="5204" y="7573"/>
                    <a:pt x="5871" y="8340"/>
                    <a:pt x="6505" y="9174"/>
                  </a:cubicBezTo>
                  <a:cubicBezTo>
                    <a:pt x="6638" y="9374"/>
                    <a:pt x="6805" y="9574"/>
                    <a:pt x="6939" y="9808"/>
                  </a:cubicBezTo>
                  <a:cubicBezTo>
                    <a:pt x="7072" y="10008"/>
                    <a:pt x="7205" y="10208"/>
                    <a:pt x="7372" y="10408"/>
                  </a:cubicBezTo>
                  <a:cubicBezTo>
                    <a:pt x="7506" y="10642"/>
                    <a:pt x="7672" y="10875"/>
                    <a:pt x="7773" y="11042"/>
                  </a:cubicBezTo>
                  <a:lnTo>
                    <a:pt x="7906" y="11309"/>
                  </a:lnTo>
                  <a:lnTo>
                    <a:pt x="8039" y="11609"/>
                  </a:lnTo>
                  <a:cubicBezTo>
                    <a:pt x="8206" y="12009"/>
                    <a:pt x="8340" y="12443"/>
                    <a:pt x="8440" y="12877"/>
                  </a:cubicBezTo>
                  <a:cubicBezTo>
                    <a:pt x="8506" y="13344"/>
                    <a:pt x="8573" y="13844"/>
                    <a:pt x="8606" y="14311"/>
                  </a:cubicBezTo>
                  <a:cubicBezTo>
                    <a:pt x="8640" y="15345"/>
                    <a:pt x="8640" y="16346"/>
                    <a:pt x="8540" y="17380"/>
                  </a:cubicBezTo>
                  <a:cubicBezTo>
                    <a:pt x="8440" y="18414"/>
                    <a:pt x="8273" y="19448"/>
                    <a:pt x="8073" y="20482"/>
                  </a:cubicBezTo>
                  <a:cubicBezTo>
                    <a:pt x="7906" y="21516"/>
                    <a:pt x="7639" y="22550"/>
                    <a:pt x="7406" y="23551"/>
                  </a:cubicBezTo>
                  <a:lnTo>
                    <a:pt x="8907" y="24118"/>
                  </a:lnTo>
                  <a:cubicBezTo>
                    <a:pt x="9340" y="23084"/>
                    <a:pt x="9741" y="22050"/>
                    <a:pt x="10074" y="20982"/>
                  </a:cubicBezTo>
                  <a:cubicBezTo>
                    <a:pt x="10408" y="19915"/>
                    <a:pt x="10708" y="18814"/>
                    <a:pt x="10908" y="17713"/>
                  </a:cubicBezTo>
                  <a:cubicBezTo>
                    <a:pt x="11142" y="16579"/>
                    <a:pt x="11242" y="15412"/>
                    <a:pt x="11275" y="14278"/>
                  </a:cubicBezTo>
                  <a:cubicBezTo>
                    <a:pt x="11308" y="13010"/>
                    <a:pt x="11142" y="11776"/>
                    <a:pt x="10741" y="10608"/>
                  </a:cubicBezTo>
                  <a:lnTo>
                    <a:pt x="10575" y="10141"/>
                  </a:lnTo>
                  <a:lnTo>
                    <a:pt x="10341" y="9674"/>
                  </a:lnTo>
                  <a:cubicBezTo>
                    <a:pt x="10208" y="9374"/>
                    <a:pt x="10074" y="9141"/>
                    <a:pt x="9941" y="8874"/>
                  </a:cubicBezTo>
                  <a:cubicBezTo>
                    <a:pt x="9807" y="8640"/>
                    <a:pt x="9641" y="8373"/>
                    <a:pt x="9474" y="8140"/>
                  </a:cubicBezTo>
                  <a:cubicBezTo>
                    <a:pt x="9340" y="7906"/>
                    <a:pt x="9174" y="7639"/>
                    <a:pt x="9007" y="7406"/>
                  </a:cubicBezTo>
                  <a:cubicBezTo>
                    <a:pt x="8373" y="6472"/>
                    <a:pt x="7672" y="5538"/>
                    <a:pt x="6939" y="4704"/>
                  </a:cubicBezTo>
                  <a:cubicBezTo>
                    <a:pt x="6205" y="3837"/>
                    <a:pt x="5404" y="3003"/>
                    <a:pt x="4604" y="2236"/>
                  </a:cubicBezTo>
                  <a:cubicBezTo>
                    <a:pt x="4170" y="1835"/>
                    <a:pt x="3770" y="1468"/>
                    <a:pt x="3336" y="1101"/>
                  </a:cubicBezTo>
                  <a:cubicBezTo>
                    <a:pt x="2902" y="701"/>
                    <a:pt x="2502" y="368"/>
                    <a:pt x="2002" y="1"/>
                  </a:cubicBez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30"/>
            <p:cNvSpPr/>
            <p:nvPr/>
          </p:nvSpPr>
          <p:spPr>
            <a:xfrm>
              <a:off x="4792721" y="2837586"/>
              <a:ext cx="97125" cy="82517"/>
            </a:xfrm>
            <a:custGeom>
              <a:avLst/>
              <a:gdLst/>
              <a:ahLst/>
              <a:cxnLst/>
              <a:rect l="l" t="t" r="r" b="b"/>
              <a:pathLst>
                <a:path w="3770" h="3203" extrusionOk="0">
                  <a:moveTo>
                    <a:pt x="2269" y="1"/>
                  </a:moveTo>
                  <a:lnTo>
                    <a:pt x="0" y="1668"/>
                  </a:lnTo>
                  <a:lnTo>
                    <a:pt x="2902" y="3203"/>
                  </a:lnTo>
                  <a:cubicBezTo>
                    <a:pt x="2902" y="3203"/>
                    <a:pt x="3770" y="1668"/>
                    <a:pt x="3503" y="367"/>
                  </a:cubicBezTo>
                  <a:lnTo>
                    <a:pt x="2269" y="1"/>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30"/>
            <p:cNvSpPr/>
            <p:nvPr/>
          </p:nvSpPr>
          <p:spPr>
            <a:xfrm>
              <a:off x="4773812" y="2880556"/>
              <a:ext cx="94548" cy="88546"/>
            </a:xfrm>
            <a:custGeom>
              <a:avLst/>
              <a:gdLst/>
              <a:ahLst/>
              <a:cxnLst/>
              <a:rect l="l" t="t" r="r" b="b"/>
              <a:pathLst>
                <a:path w="3670" h="3437" extrusionOk="0">
                  <a:moveTo>
                    <a:pt x="734" y="0"/>
                  </a:moveTo>
                  <a:lnTo>
                    <a:pt x="0" y="2702"/>
                  </a:lnTo>
                  <a:lnTo>
                    <a:pt x="2402" y="3436"/>
                  </a:lnTo>
                  <a:lnTo>
                    <a:pt x="3670" y="1535"/>
                  </a:lnTo>
                  <a:lnTo>
                    <a:pt x="734" y="0"/>
                  </a:lnTo>
                  <a:close/>
                </a:path>
              </a:pathLst>
            </a:custGeom>
            <a:solidFill>
              <a:srgbClr val="FF8B7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30"/>
            <p:cNvSpPr/>
            <p:nvPr/>
          </p:nvSpPr>
          <p:spPr>
            <a:xfrm>
              <a:off x="4582170" y="2180147"/>
              <a:ext cx="191673" cy="217487"/>
            </a:xfrm>
            <a:custGeom>
              <a:avLst/>
              <a:gdLst/>
              <a:ahLst/>
              <a:cxnLst/>
              <a:rect l="l" t="t" r="r" b="b"/>
              <a:pathLst>
                <a:path w="7440" h="8442" extrusionOk="0">
                  <a:moveTo>
                    <a:pt x="2764" y="0"/>
                  </a:moveTo>
                  <a:cubicBezTo>
                    <a:pt x="2743" y="0"/>
                    <a:pt x="2723" y="1"/>
                    <a:pt x="2703" y="2"/>
                  </a:cubicBezTo>
                  <a:cubicBezTo>
                    <a:pt x="668" y="69"/>
                    <a:pt x="1" y="1770"/>
                    <a:pt x="234" y="3505"/>
                  </a:cubicBezTo>
                  <a:cubicBezTo>
                    <a:pt x="501" y="5540"/>
                    <a:pt x="4170" y="8442"/>
                    <a:pt x="4170" y="8442"/>
                  </a:cubicBezTo>
                  <a:lnTo>
                    <a:pt x="7439" y="3838"/>
                  </a:lnTo>
                  <a:cubicBezTo>
                    <a:pt x="7439" y="3838"/>
                    <a:pt x="4382" y="0"/>
                    <a:pt x="276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30"/>
            <p:cNvSpPr/>
            <p:nvPr/>
          </p:nvSpPr>
          <p:spPr>
            <a:xfrm>
              <a:off x="5374497" y="4172145"/>
              <a:ext cx="41272" cy="24088"/>
            </a:xfrm>
            <a:custGeom>
              <a:avLst/>
              <a:gdLst/>
              <a:ahLst/>
              <a:cxnLst/>
              <a:rect l="l" t="t" r="r" b="b"/>
              <a:pathLst>
                <a:path w="1602" h="935" extrusionOk="0">
                  <a:moveTo>
                    <a:pt x="1334" y="167"/>
                  </a:moveTo>
                  <a:cubicBezTo>
                    <a:pt x="991" y="542"/>
                    <a:pt x="647" y="771"/>
                    <a:pt x="413" y="771"/>
                  </a:cubicBezTo>
                  <a:cubicBezTo>
                    <a:pt x="397" y="771"/>
                    <a:pt x="382" y="770"/>
                    <a:pt x="367" y="767"/>
                  </a:cubicBezTo>
                  <a:cubicBezTo>
                    <a:pt x="267" y="767"/>
                    <a:pt x="200" y="701"/>
                    <a:pt x="167" y="601"/>
                  </a:cubicBezTo>
                  <a:cubicBezTo>
                    <a:pt x="134" y="567"/>
                    <a:pt x="134" y="501"/>
                    <a:pt x="167" y="467"/>
                  </a:cubicBezTo>
                  <a:cubicBezTo>
                    <a:pt x="267" y="300"/>
                    <a:pt x="867" y="200"/>
                    <a:pt x="1334" y="167"/>
                  </a:cubicBezTo>
                  <a:close/>
                  <a:moveTo>
                    <a:pt x="1501" y="0"/>
                  </a:moveTo>
                  <a:cubicBezTo>
                    <a:pt x="1368" y="0"/>
                    <a:pt x="234" y="67"/>
                    <a:pt x="33" y="401"/>
                  </a:cubicBezTo>
                  <a:cubicBezTo>
                    <a:pt x="0" y="501"/>
                    <a:pt x="0" y="567"/>
                    <a:pt x="33" y="667"/>
                  </a:cubicBezTo>
                  <a:cubicBezTo>
                    <a:pt x="100" y="801"/>
                    <a:pt x="234" y="901"/>
                    <a:pt x="367" y="934"/>
                  </a:cubicBezTo>
                  <a:lnTo>
                    <a:pt x="434" y="934"/>
                  </a:lnTo>
                  <a:cubicBezTo>
                    <a:pt x="801" y="934"/>
                    <a:pt x="1301" y="434"/>
                    <a:pt x="1568" y="100"/>
                  </a:cubicBezTo>
                  <a:cubicBezTo>
                    <a:pt x="1601" y="100"/>
                    <a:pt x="1601" y="67"/>
                    <a:pt x="1568" y="34"/>
                  </a:cubicBezTo>
                  <a:cubicBezTo>
                    <a:pt x="1568" y="0"/>
                    <a:pt x="1535" y="0"/>
                    <a:pt x="150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30"/>
            <p:cNvSpPr/>
            <p:nvPr/>
          </p:nvSpPr>
          <p:spPr>
            <a:xfrm>
              <a:off x="5377073" y="4151509"/>
              <a:ext cx="38695" cy="24964"/>
            </a:xfrm>
            <a:custGeom>
              <a:avLst/>
              <a:gdLst/>
              <a:ahLst/>
              <a:cxnLst/>
              <a:rect l="l" t="t" r="r" b="b"/>
              <a:pathLst>
                <a:path w="1502" h="969" extrusionOk="0">
                  <a:moveTo>
                    <a:pt x="434" y="134"/>
                  </a:moveTo>
                  <a:cubicBezTo>
                    <a:pt x="701" y="167"/>
                    <a:pt x="1068" y="534"/>
                    <a:pt x="1268" y="801"/>
                  </a:cubicBezTo>
                  <a:cubicBezTo>
                    <a:pt x="867" y="801"/>
                    <a:pt x="300" y="568"/>
                    <a:pt x="200" y="368"/>
                  </a:cubicBezTo>
                  <a:cubicBezTo>
                    <a:pt x="167" y="334"/>
                    <a:pt x="167" y="301"/>
                    <a:pt x="234" y="234"/>
                  </a:cubicBezTo>
                  <a:cubicBezTo>
                    <a:pt x="300" y="167"/>
                    <a:pt x="334" y="167"/>
                    <a:pt x="400" y="167"/>
                  </a:cubicBezTo>
                  <a:lnTo>
                    <a:pt x="434" y="134"/>
                  </a:lnTo>
                  <a:close/>
                  <a:moveTo>
                    <a:pt x="467" y="1"/>
                  </a:moveTo>
                  <a:cubicBezTo>
                    <a:pt x="334" y="1"/>
                    <a:pt x="234" y="34"/>
                    <a:pt x="134" y="101"/>
                  </a:cubicBezTo>
                  <a:cubicBezTo>
                    <a:pt x="34" y="167"/>
                    <a:pt x="0" y="301"/>
                    <a:pt x="67" y="434"/>
                  </a:cubicBezTo>
                  <a:cubicBezTo>
                    <a:pt x="200" y="735"/>
                    <a:pt x="968" y="935"/>
                    <a:pt x="1334" y="935"/>
                  </a:cubicBezTo>
                  <a:lnTo>
                    <a:pt x="1401" y="968"/>
                  </a:lnTo>
                  <a:cubicBezTo>
                    <a:pt x="1435" y="968"/>
                    <a:pt x="1468" y="935"/>
                    <a:pt x="1468" y="901"/>
                  </a:cubicBezTo>
                  <a:cubicBezTo>
                    <a:pt x="1501" y="901"/>
                    <a:pt x="1501" y="868"/>
                    <a:pt x="1468" y="835"/>
                  </a:cubicBezTo>
                  <a:cubicBezTo>
                    <a:pt x="1468" y="801"/>
                    <a:pt x="901" y="67"/>
                    <a:pt x="4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30"/>
            <p:cNvSpPr/>
            <p:nvPr/>
          </p:nvSpPr>
          <p:spPr>
            <a:xfrm>
              <a:off x="4825361" y="4354666"/>
              <a:ext cx="52452" cy="20533"/>
            </a:xfrm>
            <a:custGeom>
              <a:avLst/>
              <a:gdLst/>
              <a:ahLst/>
              <a:cxnLst/>
              <a:rect l="l" t="t" r="r" b="b"/>
              <a:pathLst>
                <a:path w="2036" h="797" extrusionOk="0">
                  <a:moveTo>
                    <a:pt x="334" y="154"/>
                  </a:moveTo>
                  <a:cubicBezTo>
                    <a:pt x="835" y="220"/>
                    <a:pt x="1268" y="354"/>
                    <a:pt x="1702" y="587"/>
                  </a:cubicBezTo>
                  <a:cubicBezTo>
                    <a:pt x="1411" y="631"/>
                    <a:pt x="1151" y="656"/>
                    <a:pt x="932" y="656"/>
                  </a:cubicBezTo>
                  <a:cubicBezTo>
                    <a:pt x="649" y="656"/>
                    <a:pt x="433" y="615"/>
                    <a:pt x="301" y="521"/>
                  </a:cubicBezTo>
                  <a:cubicBezTo>
                    <a:pt x="234" y="454"/>
                    <a:pt x="168" y="354"/>
                    <a:pt x="168" y="254"/>
                  </a:cubicBezTo>
                  <a:cubicBezTo>
                    <a:pt x="168" y="220"/>
                    <a:pt x="168" y="187"/>
                    <a:pt x="201" y="187"/>
                  </a:cubicBezTo>
                  <a:cubicBezTo>
                    <a:pt x="234" y="154"/>
                    <a:pt x="301" y="154"/>
                    <a:pt x="334" y="154"/>
                  </a:cubicBezTo>
                  <a:close/>
                  <a:moveTo>
                    <a:pt x="340" y="0"/>
                  </a:moveTo>
                  <a:cubicBezTo>
                    <a:pt x="242" y="0"/>
                    <a:pt x="160" y="16"/>
                    <a:pt x="101" y="54"/>
                  </a:cubicBezTo>
                  <a:cubicBezTo>
                    <a:pt x="34" y="120"/>
                    <a:pt x="1" y="187"/>
                    <a:pt x="34" y="254"/>
                  </a:cubicBezTo>
                  <a:cubicBezTo>
                    <a:pt x="34" y="421"/>
                    <a:pt x="101" y="554"/>
                    <a:pt x="201" y="621"/>
                  </a:cubicBezTo>
                  <a:cubicBezTo>
                    <a:pt x="394" y="731"/>
                    <a:pt x="611" y="796"/>
                    <a:pt x="812" y="796"/>
                  </a:cubicBezTo>
                  <a:cubicBezTo>
                    <a:pt x="854" y="796"/>
                    <a:pt x="895" y="793"/>
                    <a:pt x="935" y="788"/>
                  </a:cubicBezTo>
                  <a:cubicBezTo>
                    <a:pt x="1302" y="788"/>
                    <a:pt x="1635" y="754"/>
                    <a:pt x="1969" y="687"/>
                  </a:cubicBezTo>
                  <a:cubicBezTo>
                    <a:pt x="2002" y="654"/>
                    <a:pt x="2036" y="621"/>
                    <a:pt x="2036" y="621"/>
                  </a:cubicBezTo>
                  <a:cubicBezTo>
                    <a:pt x="2036" y="587"/>
                    <a:pt x="2036" y="554"/>
                    <a:pt x="2002" y="521"/>
                  </a:cubicBezTo>
                  <a:cubicBezTo>
                    <a:pt x="1778" y="437"/>
                    <a:pt x="849" y="0"/>
                    <a:pt x="3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30"/>
            <p:cNvSpPr/>
            <p:nvPr/>
          </p:nvSpPr>
          <p:spPr>
            <a:xfrm>
              <a:off x="4841694" y="4335268"/>
              <a:ext cx="36119" cy="37124"/>
            </a:xfrm>
            <a:custGeom>
              <a:avLst/>
              <a:gdLst/>
              <a:ahLst/>
              <a:cxnLst/>
              <a:rect l="l" t="t" r="r" b="b"/>
              <a:pathLst>
                <a:path w="1402" h="1441" extrusionOk="0">
                  <a:moveTo>
                    <a:pt x="401" y="140"/>
                  </a:moveTo>
                  <a:cubicBezTo>
                    <a:pt x="835" y="140"/>
                    <a:pt x="1101" y="873"/>
                    <a:pt x="1235" y="1207"/>
                  </a:cubicBezTo>
                  <a:cubicBezTo>
                    <a:pt x="801" y="973"/>
                    <a:pt x="201" y="440"/>
                    <a:pt x="234" y="240"/>
                  </a:cubicBezTo>
                  <a:cubicBezTo>
                    <a:pt x="234" y="173"/>
                    <a:pt x="268" y="140"/>
                    <a:pt x="368" y="140"/>
                  </a:cubicBezTo>
                  <a:close/>
                  <a:moveTo>
                    <a:pt x="380" y="1"/>
                  </a:moveTo>
                  <a:cubicBezTo>
                    <a:pt x="354" y="1"/>
                    <a:pt x="328" y="3"/>
                    <a:pt x="301" y="6"/>
                  </a:cubicBezTo>
                  <a:cubicBezTo>
                    <a:pt x="101" y="39"/>
                    <a:pt x="34" y="140"/>
                    <a:pt x="34" y="206"/>
                  </a:cubicBezTo>
                  <a:cubicBezTo>
                    <a:pt x="1" y="573"/>
                    <a:pt x="868" y="1240"/>
                    <a:pt x="1302" y="1440"/>
                  </a:cubicBezTo>
                  <a:lnTo>
                    <a:pt x="1335" y="1440"/>
                  </a:lnTo>
                  <a:cubicBezTo>
                    <a:pt x="1335" y="1407"/>
                    <a:pt x="1335" y="1407"/>
                    <a:pt x="1368" y="1407"/>
                  </a:cubicBezTo>
                  <a:cubicBezTo>
                    <a:pt x="1368" y="1407"/>
                    <a:pt x="1402" y="1374"/>
                    <a:pt x="1368" y="1340"/>
                  </a:cubicBezTo>
                  <a:cubicBezTo>
                    <a:pt x="1368" y="1276"/>
                    <a:pt x="1089" y="1"/>
                    <a:pt x="38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30"/>
            <p:cNvSpPr/>
            <p:nvPr/>
          </p:nvSpPr>
          <p:spPr>
            <a:xfrm>
              <a:off x="4400009" y="1966222"/>
              <a:ext cx="13757" cy="10588"/>
            </a:xfrm>
            <a:custGeom>
              <a:avLst/>
              <a:gdLst/>
              <a:ahLst/>
              <a:cxnLst/>
              <a:rect l="l" t="t" r="r" b="b"/>
              <a:pathLst>
                <a:path w="534" h="411" extrusionOk="0">
                  <a:moveTo>
                    <a:pt x="534" y="0"/>
                  </a:moveTo>
                  <a:lnTo>
                    <a:pt x="0" y="367"/>
                  </a:lnTo>
                  <a:cubicBezTo>
                    <a:pt x="55" y="397"/>
                    <a:pt x="106" y="410"/>
                    <a:pt x="152" y="410"/>
                  </a:cubicBezTo>
                  <a:cubicBezTo>
                    <a:pt x="413" y="410"/>
                    <a:pt x="534" y="0"/>
                    <a:pt x="53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30"/>
            <p:cNvSpPr/>
            <p:nvPr/>
          </p:nvSpPr>
          <p:spPr>
            <a:xfrm>
              <a:off x="4739471" y="1190229"/>
              <a:ext cx="1973047" cy="3293117"/>
            </a:xfrm>
            <a:custGeom>
              <a:avLst/>
              <a:gdLst/>
              <a:ahLst/>
              <a:cxnLst/>
              <a:rect l="l" t="t" r="r" b="b"/>
              <a:pathLst>
                <a:path w="76586" h="127826" extrusionOk="0">
                  <a:moveTo>
                    <a:pt x="4844" y="0"/>
                  </a:moveTo>
                  <a:cubicBezTo>
                    <a:pt x="2136" y="0"/>
                    <a:pt x="0" y="2289"/>
                    <a:pt x="133" y="5004"/>
                  </a:cubicBezTo>
                  <a:lnTo>
                    <a:pt x="5837" y="122822"/>
                  </a:lnTo>
                  <a:cubicBezTo>
                    <a:pt x="6003" y="125591"/>
                    <a:pt x="8272" y="127792"/>
                    <a:pt x="11074" y="127826"/>
                  </a:cubicBezTo>
                  <a:lnTo>
                    <a:pt x="71684" y="127826"/>
                  </a:lnTo>
                  <a:cubicBezTo>
                    <a:pt x="71703" y="127826"/>
                    <a:pt x="71723" y="127826"/>
                    <a:pt x="71742" y="127826"/>
                  </a:cubicBezTo>
                  <a:cubicBezTo>
                    <a:pt x="74450" y="127826"/>
                    <a:pt x="76586" y="125538"/>
                    <a:pt x="76420" y="122822"/>
                  </a:cubicBezTo>
                  <a:lnTo>
                    <a:pt x="70750" y="5004"/>
                  </a:lnTo>
                  <a:cubicBezTo>
                    <a:pt x="70583" y="2202"/>
                    <a:pt x="68281" y="34"/>
                    <a:pt x="65513" y="1"/>
                  </a:cubicBezTo>
                  <a:lnTo>
                    <a:pt x="4903" y="1"/>
                  </a:lnTo>
                  <a:cubicBezTo>
                    <a:pt x="4883" y="0"/>
                    <a:pt x="4864" y="0"/>
                    <a:pt x="484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30"/>
            <p:cNvSpPr/>
            <p:nvPr/>
          </p:nvSpPr>
          <p:spPr>
            <a:xfrm>
              <a:off x="4797049" y="1190229"/>
              <a:ext cx="1973047" cy="3293117"/>
            </a:xfrm>
            <a:custGeom>
              <a:avLst/>
              <a:gdLst/>
              <a:ahLst/>
              <a:cxnLst/>
              <a:rect l="l" t="t" r="r" b="b"/>
              <a:pathLst>
                <a:path w="76586" h="127826" extrusionOk="0">
                  <a:moveTo>
                    <a:pt x="4844" y="0"/>
                  </a:moveTo>
                  <a:cubicBezTo>
                    <a:pt x="2136" y="0"/>
                    <a:pt x="0" y="2289"/>
                    <a:pt x="133" y="5004"/>
                  </a:cubicBezTo>
                  <a:lnTo>
                    <a:pt x="5803" y="122822"/>
                  </a:lnTo>
                  <a:cubicBezTo>
                    <a:pt x="5970" y="125591"/>
                    <a:pt x="8272" y="127792"/>
                    <a:pt x="11074" y="127826"/>
                  </a:cubicBezTo>
                  <a:lnTo>
                    <a:pt x="71650" y="127826"/>
                  </a:lnTo>
                  <a:cubicBezTo>
                    <a:pt x="71670" y="127826"/>
                    <a:pt x="71689" y="127826"/>
                    <a:pt x="71709" y="127826"/>
                  </a:cubicBezTo>
                  <a:cubicBezTo>
                    <a:pt x="74417" y="127826"/>
                    <a:pt x="76586" y="125538"/>
                    <a:pt x="76420" y="122822"/>
                  </a:cubicBezTo>
                  <a:lnTo>
                    <a:pt x="70750" y="5004"/>
                  </a:lnTo>
                  <a:cubicBezTo>
                    <a:pt x="70583" y="2236"/>
                    <a:pt x="68281" y="34"/>
                    <a:pt x="65513" y="1"/>
                  </a:cubicBezTo>
                  <a:lnTo>
                    <a:pt x="4903" y="1"/>
                  </a:lnTo>
                  <a:cubicBezTo>
                    <a:pt x="4883" y="0"/>
                    <a:pt x="4863" y="0"/>
                    <a:pt x="48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8" name="Google Shape;1358;p30"/>
            <p:cNvSpPr/>
            <p:nvPr/>
          </p:nvSpPr>
          <p:spPr>
            <a:xfrm>
              <a:off x="4885514" y="1276170"/>
              <a:ext cx="1795234" cy="3121230"/>
            </a:xfrm>
            <a:custGeom>
              <a:avLst/>
              <a:gdLst/>
              <a:ahLst/>
              <a:cxnLst/>
              <a:rect l="l" t="t" r="r" b="b"/>
              <a:pathLst>
                <a:path w="69684" h="121154" extrusionOk="0">
                  <a:moveTo>
                    <a:pt x="1635" y="0"/>
                  </a:moveTo>
                  <a:cubicBezTo>
                    <a:pt x="735" y="0"/>
                    <a:pt x="1" y="768"/>
                    <a:pt x="34" y="1668"/>
                  </a:cubicBezTo>
                  <a:lnTo>
                    <a:pt x="5705" y="119486"/>
                  </a:lnTo>
                  <a:cubicBezTo>
                    <a:pt x="5772" y="120420"/>
                    <a:pt x="6539" y="121120"/>
                    <a:pt x="7473" y="121154"/>
                  </a:cubicBezTo>
                  <a:lnTo>
                    <a:pt x="68083" y="121154"/>
                  </a:lnTo>
                  <a:cubicBezTo>
                    <a:pt x="68983" y="121154"/>
                    <a:pt x="69684" y="120387"/>
                    <a:pt x="69651" y="119486"/>
                  </a:cubicBezTo>
                  <a:lnTo>
                    <a:pt x="63980" y="1668"/>
                  </a:lnTo>
                  <a:cubicBezTo>
                    <a:pt x="63913" y="734"/>
                    <a:pt x="63146" y="0"/>
                    <a:pt x="622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9" name="Google Shape;1359;p30"/>
            <p:cNvSpPr/>
            <p:nvPr/>
          </p:nvSpPr>
          <p:spPr>
            <a:xfrm>
              <a:off x="4907875" y="1297655"/>
              <a:ext cx="1750536" cy="3078258"/>
            </a:xfrm>
            <a:custGeom>
              <a:avLst/>
              <a:gdLst/>
              <a:ahLst/>
              <a:cxnLst/>
              <a:rect l="l" t="t" r="r" b="b"/>
              <a:pathLst>
                <a:path w="67949" h="119486" extrusionOk="0">
                  <a:moveTo>
                    <a:pt x="801" y="0"/>
                  </a:moveTo>
                  <a:cubicBezTo>
                    <a:pt x="334" y="0"/>
                    <a:pt x="0" y="367"/>
                    <a:pt x="0" y="834"/>
                  </a:cubicBezTo>
                  <a:lnTo>
                    <a:pt x="5671" y="118652"/>
                  </a:lnTo>
                  <a:cubicBezTo>
                    <a:pt x="5738" y="119119"/>
                    <a:pt x="6105" y="119486"/>
                    <a:pt x="6572" y="119486"/>
                  </a:cubicBezTo>
                  <a:lnTo>
                    <a:pt x="67148" y="119486"/>
                  </a:lnTo>
                  <a:cubicBezTo>
                    <a:pt x="67615" y="119486"/>
                    <a:pt x="67949" y="119119"/>
                    <a:pt x="67949" y="118652"/>
                  </a:cubicBezTo>
                  <a:lnTo>
                    <a:pt x="62278" y="834"/>
                  </a:lnTo>
                  <a:cubicBezTo>
                    <a:pt x="62245" y="367"/>
                    <a:pt x="61844" y="0"/>
                    <a:pt x="6141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30"/>
            <p:cNvSpPr/>
            <p:nvPr/>
          </p:nvSpPr>
          <p:spPr>
            <a:xfrm>
              <a:off x="5073729" y="2216265"/>
              <a:ext cx="715012" cy="993479"/>
            </a:xfrm>
            <a:custGeom>
              <a:avLst/>
              <a:gdLst/>
              <a:ahLst/>
              <a:cxnLst/>
              <a:rect l="l" t="t" r="r" b="b"/>
              <a:pathLst>
                <a:path w="27754" h="38563" extrusionOk="0">
                  <a:moveTo>
                    <a:pt x="11508" y="7974"/>
                  </a:moveTo>
                  <a:lnTo>
                    <a:pt x="11775" y="13711"/>
                  </a:lnTo>
                  <a:cubicBezTo>
                    <a:pt x="11008" y="13478"/>
                    <a:pt x="10307" y="13077"/>
                    <a:pt x="9740" y="12477"/>
                  </a:cubicBezTo>
                  <a:cubicBezTo>
                    <a:pt x="9340" y="11976"/>
                    <a:pt x="9107" y="11376"/>
                    <a:pt x="9107" y="10776"/>
                  </a:cubicBezTo>
                  <a:cubicBezTo>
                    <a:pt x="9073" y="10175"/>
                    <a:pt x="9240" y="9575"/>
                    <a:pt x="9574" y="9108"/>
                  </a:cubicBezTo>
                  <a:cubicBezTo>
                    <a:pt x="10107" y="8541"/>
                    <a:pt x="10774" y="8140"/>
                    <a:pt x="11508" y="7974"/>
                  </a:cubicBezTo>
                  <a:close/>
                  <a:moveTo>
                    <a:pt x="15478" y="22784"/>
                  </a:moveTo>
                  <a:lnTo>
                    <a:pt x="15478" y="22784"/>
                  </a:lnTo>
                  <a:cubicBezTo>
                    <a:pt x="16946" y="23285"/>
                    <a:pt x="17946" y="23818"/>
                    <a:pt x="18480" y="24419"/>
                  </a:cubicBezTo>
                  <a:cubicBezTo>
                    <a:pt x="18980" y="24952"/>
                    <a:pt x="19281" y="25620"/>
                    <a:pt x="19314" y="26353"/>
                  </a:cubicBezTo>
                  <a:cubicBezTo>
                    <a:pt x="19347" y="27154"/>
                    <a:pt x="19080" y="27955"/>
                    <a:pt x="18547" y="28555"/>
                  </a:cubicBezTo>
                  <a:cubicBezTo>
                    <a:pt x="17980" y="29189"/>
                    <a:pt x="17079" y="29656"/>
                    <a:pt x="15845" y="29956"/>
                  </a:cubicBezTo>
                  <a:lnTo>
                    <a:pt x="15478" y="22784"/>
                  </a:lnTo>
                  <a:close/>
                  <a:moveTo>
                    <a:pt x="12688" y="0"/>
                  </a:moveTo>
                  <a:cubicBezTo>
                    <a:pt x="11845" y="0"/>
                    <a:pt x="11143" y="753"/>
                    <a:pt x="11208" y="1602"/>
                  </a:cubicBezTo>
                  <a:lnTo>
                    <a:pt x="11241" y="2203"/>
                  </a:lnTo>
                  <a:cubicBezTo>
                    <a:pt x="7572" y="2403"/>
                    <a:pt x="4870" y="3370"/>
                    <a:pt x="3102" y="5172"/>
                  </a:cubicBezTo>
                  <a:cubicBezTo>
                    <a:pt x="1334" y="6906"/>
                    <a:pt x="434" y="9341"/>
                    <a:pt x="634" y="11810"/>
                  </a:cubicBezTo>
                  <a:cubicBezTo>
                    <a:pt x="667" y="13578"/>
                    <a:pt x="1234" y="15279"/>
                    <a:pt x="2268" y="16747"/>
                  </a:cubicBezTo>
                  <a:cubicBezTo>
                    <a:pt x="3136" y="17981"/>
                    <a:pt x="4303" y="18982"/>
                    <a:pt x="5671" y="19682"/>
                  </a:cubicBezTo>
                  <a:cubicBezTo>
                    <a:pt x="7772" y="20549"/>
                    <a:pt x="9974" y="21283"/>
                    <a:pt x="12175" y="21850"/>
                  </a:cubicBezTo>
                  <a:lnTo>
                    <a:pt x="12576" y="29723"/>
                  </a:lnTo>
                  <a:cubicBezTo>
                    <a:pt x="11642" y="29356"/>
                    <a:pt x="10841" y="28755"/>
                    <a:pt x="10241" y="27988"/>
                  </a:cubicBezTo>
                  <a:cubicBezTo>
                    <a:pt x="9740" y="27321"/>
                    <a:pt x="9307" y="26253"/>
                    <a:pt x="8973" y="24786"/>
                  </a:cubicBezTo>
                  <a:lnTo>
                    <a:pt x="0" y="25853"/>
                  </a:lnTo>
                  <a:cubicBezTo>
                    <a:pt x="300" y="27154"/>
                    <a:pt x="767" y="28455"/>
                    <a:pt x="1401" y="29656"/>
                  </a:cubicBezTo>
                  <a:cubicBezTo>
                    <a:pt x="2035" y="30757"/>
                    <a:pt x="2869" y="31757"/>
                    <a:pt x="3836" y="32591"/>
                  </a:cubicBezTo>
                  <a:cubicBezTo>
                    <a:pt x="4904" y="33525"/>
                    <a:pt x="6138" y="34226"/>
                    <a:pt x="7472" y="34726"/>
                  </a:cubicBezTo>
                  <a:cubicBezTo>
                    <a:pt x="9207" y="35293"/>
                    <a:pt x="11008" y="35660"/>
                    <a:pt x="12843" y="35794"/>
                  </a:cubicBezTo>
                  <a:lnTo>
                    <a:pt x="12909" y="36928"/>
                  </a:lnTo>
                  <a:cubicBezTo>
                    <a:pt x="12943" y="37828"/>
                    <a:pt x="13710" y="38529"/>
                    <a:pt x="14611" y="38562"/>
                  </a:cubicBezTo>
                  <a:cubicBezTo>
                    <a:pt x="15511" y="38562"/>
                    <a:pt x="16212" y="37795"/>
                    <a:pt x="16178" y="36928"/>
                  </a:cubicBezTo>
                  <a:lnTo>
                    <a:pt x="16112" y="35794"/>
                  </a:lnTo>
                  <a:cubicBezTo>
                    <a:pt x="17679" y="35760"/>
                    <a:pt x="19247" y="35493"/>
                    <a:pt x="20748" y="35060"/>
                  </a:cubicBezTo>
                  <a:cubicBezTo>
                    <a:pt x="22016" y="34626"/>
                    <a:pt x="23217" y="33959"/>
                    <a:pt x="24217" y="33092"/>
                  </a:cubicBezTo>
                  <a:cubicBezTo>
                    <a:pt x="25318" y="32124"/>
                    <a:pt x="26219" y="30990"/>
                    <a:pt x="26853" y="29689"/>
                  </a:cubicBezTo>
                  <a:cubicBezTo>
                    <a:pt x="27486" y="28288"/>
                    <a:pt x="27753" y="26720"/>
                    <a:pt x="27653" y="25186"/>
                  </a:cubicBezTo>
                  <a:cubicBezTo>
                    <a:pt x="27586" y="22551"/>
                    <a:pt x="26352" y="20049"/>
                    <a:pt x="24317" y="18348"/>
                  </a:cubicBezTo>
                  <a:cubicBezTo>
                    <a:pt x="22750" y="17013"/>
                    <a:pt x="19647" y="15712"/>
                    <a:pt x="15078" y="14512"/>
                  </a:cubicBezTo>
                  <a:lnTo>
                    <a:pt x="14777" y="8074"/>
                  </a:lnTo>
                  <a:lnTo>
                    <a:pt x="14777" y="8074"/>
                  </a:lnTo>
                  <a:cubicBezTo>
                    <a:pt x="15411" y="8374"/>
                    <a:pt x="15978" y="8774"/>
                    <a:pt x="16479" y="9308"/>
                  </a:cubicBezTo>
                  <a:cubicBezTo>
                    <a:pt x="16979" y="9975"/>
                    <a:pt x="17413" y="10709"/>
                    <a:pt x="17746" y="11509"/>
                  </a:cubicBezTo>
                  <a:lnTo>
                    <a:pt x="25985" y="10175"/>
                  </a:lnTo>
                  <a:cubicBezTo>
                    <a:pt x="25418" y="7940"/>
                    <a:pt x="24117" y="5972"/>
                    <a:pt x="22249" y="4571"/>
                  </a:cubicBezTo>
                  <a:cubicBezTo>
                    <a:pt x="20415" y="3204"/>
                    <a:pt x="17846" y="2403"/>
                    <a:pt x="14510" y="2203"/>
                  </a:cubicBezTo>
                  <a:lnTo>
                    <a:pt x="14477" y="1602"/>
                  </a:lnTo>
                  <a:cubicBezTo>
                    <a:pt x="14410" y="702"/>
                    <a:pt x="13677" y="1"/>
                    <a:pt x="12743" y="1"/>
                  </a:cubicBezTo>
                  <a:cubicBezTo>
                    <a:pt x="12724" y="1"/>
                    <a:pt x="12706" y="0"/>
                    <a:pt x="12688"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30"/>
            <p:cNvSpPr/>
            <p:nvPr/>
          </p:nvSpPr>
          <p:spPr>
            <a:xfrm>
              <a:off x="5241283" y="1586392"/>
              <a:ext cx="1510790" cy="2477580"/>
            </a:xfrm>
            <a:custGeom>
              <a:avLst/>
              <a:gdLst/>
              <a:ahLst/>
              <a:cxnLst/>
              <a:rect l="l" t="t" r="r" b="b"/>
              <a:pathLst>
                <a:path w="58643" h="96170" extrusionOk="0">
                  <a:moveTo>
                    <a:pt x="1" y="0"/>
                  </a:moveTo>
                  <a:lnTo>
                    <a:pt x="4004" y="83427"/>
                  </a:lnTo>
                  <a:cubicBezTo>
                    <a:pt x="4404" y="90532"/>
                    <a:pt x="10241" y="96103"/>
                    <a:pt x="17346" y="96169"/>
                  </a:cubicBezTo>
                  <a:lnTo>
                    <a:pt x="58643" y="96169"/>
                  </a:lnTo>
                  <a:lnTo>
                    <a:pt x="54606" y="12743"/>
                  </a:lnTo>
                  <a:cubicBezTo>
                    <a:pt x="54206" y="5638"/>
                    <a:pt x="48369" y="67"/>
                    <a:pt x="41264" y="0"/>
                  </a:cubicBezTo>
                  <a:close/>
                </a:path>
              </a:pathLst>
            </a:custGeom>
            <a:solidFill>
              <a:srgbClr val="7B7B7B">
                <a:alpha val="1490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30"/>
            <p:cNvSpPr/>
            <p:nvPr/>
          </p:nvSpPr>
          <p:spPr>
            <a:xfrm>
              <a:off x="5241283" y="1586392"/>
              <a:ext cx="1762516" cy="2406269"/>
            </a:xfrm>
            <a:custGeom>
              <a:avLst/>
              <a:gdLst/>
              <a:ahLst/>
              <a:cxnLst/>
              <a:rect l="l" t="t" r="r" b="b"/>
              <a:pathLst>
                <a:path w="68414" h="93402" extrusionOk="0">
                  <a:moveTo>
                    <a:pt x="1" y="0"/>
                  </a:moveTo>
                  <a:cubicBezTo>
                    <a:pt x="7106" y="67"/>
                    <a:pt x="12943" y="5638"/>
                    <a:pt x="13344" y="12743"/>
                  </a:cubicBezTo>
                  <a:lnTo>
                    <a:pt x="16613" y="80658"/>
                  </a:lnTo>
                  <a:cubicBezTo>
                    <a:pt x="17013" y="87763"/>
                    <a:pt x="22850" y="93301"/>
                    <a:pt x="29955" y="93401"/>
                  </a:cubicBezTo>
                  <a:lnTo>
                    <a:pt x="55874" y="93401"/>
                  </a:lnTo>
                  <a:cubicBezTo>
                    <a:pt x="55913" y="93401"/>
                    <a:pt x="55953" y="93401"/>
                    <a:pt x="55992" y="93401"/>
                  </a:cubicBezTo>
                  <a:cubicBezTo>
                    <a:pt x="62909" y="93401"/>
                    <a:pt x="68414" y="87590"/>
                    <a:pt x="68016" y="80658"/>
                  </a:cubicBezTo>
                  <a:lnTo>
                    <a:pt x="64714" y="12743"/>
                  </a:lnTo>
                  <a:cubicBezTo>
                    <a:pt x="64313" y="5638"/>
                    <a:pt x="58476" y="67"/>
                    <a:pt x="5137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3" name="Google Shape;1363;p30"/>
            <p:cNvSpPr/>
            <p:nvPr/>
          </p:nvSpPr>
          <p:spPr>
            <a:xfrm>
              <a:off x="6013825" y="3664279"/>
              <a:ext cx="1645657" cy="328317"/>
            </a:xfrm>
            <a:custGeom>
              <a:avLst/>
              <a:gdLst/>
              <a:ahLst/>
              <a:cxnLst/>
              <a:rect l="l" t="t" r="r" b="b"/>
              <a:pathLst>
                <a:path w="63878" h="12744" extrusionOk="0">
                  <a:moveTo>
                    <a:pt x="1" y="12743"/>
                  </a:moveTo>
                  <a:cubicBezTo>
                    <a:pt x="40" y="12743"/>
                    <a:pt x="79" y="12743"/>
                    <a:pt x="118" y="12743"/>
                  </a:cubicBezTo>
                  <a:cubicBezTo>
                    <a:pt x="157" y="12743"/>
                    <a:pt x="196" y="12743"/>
                    <a:pt x="235" y="12743"/>
                  </a:cubicBezTo>
                  <a:close/>
                  <a:moveTo>
                    <a:pt x="12109" y="0"/>
                  </a:moveTo>
                  <a:cubicBezTo>
                    <a:pt x="12505" y="6860"/>
                    <a:pt x="7064" y="12677"/>
                    <a:pt x="235" y="12743"/>
                  </a:cubicBezTo>
                  <a:lnTo>
                    <a:pt x="51371" y="12743"/>
                  </a:lnTo>
                  <a:cubicBezTo>
                    <a:pt x="51410" y="12743"/>
                    <a:pt x="51449" y="12743"/>
                    <a:pt x="51488" y="12743"/>
                  </a:cubicBezTo>
                  <a:cubicBezTo>
                    <a:pt x="58372" y="12743"/>
                    <a:pt x="63878" y="6899"/>
                    <a:pt x="6347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30"/>
            <p:cNvSpPr/>
            <p:nvPr/>
          </p:nvSpPr>
          <p:spPr>
            <a:xfrm>
              <a:off x="5789544" y="2623609"/>
              <a:ext cx="985725" cy="49000"/>
            </a:xfrm>
            <a:custGeom>
              <a:avLst/>
              <a:gdLst/>
              <a:ahLst/>
              <a:cxnLst/>
              <a:rect l="l" t="t" r="r" b="b"/>
              <a:pathLst>
                <a:path w="38262" h="1902" extrusionOk="0">
                  <a:moveTo>
                    <a:pt x="935" y="1"/>
                  </a:moveTo>
                  <a:cubicBezTo>
                    <a:pt x="401" y="1"/>
                    <a:pt x="1" y="434"/>
                    <a:pt x="34" y="935"/>
                  </a:cubicBezTo>
                  <a:cubicBezTo>
                    <a:pt x="67" y="1468"/>
                    <a:pt x="501" y="1902"/>
                    <a:pt x="1035" y="1902"/>
                  </a:cubicBezTo>
                  <a:lnTo>
                    <a:pt x="37327" y="1902"/>
                  </a:lnTo>
                  <a:cubicBezTo>
                    <a:pt x="37861" y="1902"/>
                    <a:pt x="38261" y="1468"/>
                    <a:pt x="38261" y="968"/>
                  </a:cubicBezTo>
                  <a:cubicBezTo>
                    <a:pt x="38228" y="434"/>
                    <a:pt x="37761" y="1"/>
                    <a:pt x="3722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30"/>
            <p:cNvSpPr/>
            <p:nvPr/>
          </p:nvSpPr>
          <p:spPr>
            <a:xfrm>
              <a:off x="5796422" y="2775706"/>
              <a:ext cx="985725" cy="49026"/>
            </a:xfrm>
            <a:custGeom>
              <a:avLst/>
              <a:gdLst/>
              <a:ahLst/>
              <a:cxnLst/>
              <a:rect l="l" t="t" r="r" b="b"/>
              <a:pathLst>
                <a:path w="38262" h="1903" extrusionOk="0">
                  <a:moveTo>
                    <a:pt x="934" y="1"/>
                  </a:moveTo>
                  <a:cubicBezTo>
                    <a:pt x="434" y="1"/>
                    <a:pt x="0" y="434"/>
                    <a:pt x="34" y="968"/>
                  </a:cubicBezTo>
                  <a:cubicBezTo>
                    <a:pt x="67" y="1469"/>
                    <a:pt x="501" y="1902"/>
                    <a:pt x="1035" y="1902"/>
                  </a:cubicBezTo>
                  <a:lnTo>
                    <a:pt x="37360" y="1902"/>
                  </a:lnTo>
                  <a:cubicBezTo>
                    <a:pt x="37861" y="1902"/>
                    <a:pt x="38261" y="1469"/>
                    <a:pt x="38261" y="968"/>
                  </a:cubicBezTo>
                  <a:cubicBezTo>
                    <a:pt x="38228" y="434"/>
                    <a:pt x="37794" y="1"/>
                    <a:pt x="3726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30"/>
            <p:cNvSpPr/>
            <p:nvPr/>
          </p:nvSpPr>
          <p:spPr>
            <a:xfrm>
              <a:off x="5804150" y="2927829"/>
              <a:ext cx="986575" cy="49000"/>
            </a:xfrm>
            <a:custGeom>
              <a:avLst/>
              <a:gdLst/>
              <a:ahLst/>
              <a:cxnLst/>
              <a:rect l="l" t="t" r="r" b="b"/>
              <a:pathLst>
                <a:path w="38295" h="1902" extrusionOk="0">
                  <a:moveTo>
                    <a:pt x="935" y="0"/>
                  </a:moveTo>
                  <a:cubicBezTo>
                    <a:pt x="401" y="0"/>
                    <a:pt x="1" y="434"/>
                    <a:pt x="34" y="967"/>
                  </a:cubicBezTo>
                  <a:cubicBezTo>
                    <a:pt x="67" y="1468"/>
                    <a:pt x="501" y="1901"/>
                    <a:pt x="1035" y="1901"/>
                  </a:cubicBezTo>
                  <a:lnTo>
                    <a:pt x="37327" y="1901"/>
                  </a:lnTo>
                  <a:cubicBezTo>
                    <a:pt x="37861" y="1901"/>
                    <a:pt x="38295" y="1468"/>
                    <a:pt x="38261" y="967"/>
                  </a:cubicBezTo>
                  <a:cubicBezTo>
                    <a:pt x="38228" y="434"/>
                    <a:pt x="37794" y="0"/>
                    <a:pt x="372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30"/>
            <p:cNvSpPr/>
            <p:nvPr/>
          </p:nvSpPr>
          <p:spPr>
            <a:xfrm>
              <a:off x="5811879" y="3080776"/>
              <a:ext cx="984875" cy="48150"/>
            </a:xfrm>
            <a:custGeom>
              <a:avLst/>
              <a:gdLst/>
              <a:ahLst/>
              <a:cxnLst/>
              <a:rect l="l" t="t" r="r" b="b"/>
              <a:pathLst>
                <a:path w="38229" h="1869" extrusionOk="0">
                  <a:moveTo>
                    <a:pt x="902" y="1"/>
                  </a:moveTo>
                  <a:cubicBezTo>
                    <a:pt x="401" y="1"/>
                    <a:pt x="1" y="434"/>
                    <a:pt x="1" y="935"/>
                  </a:cubicBezTo>
                  <a:cubicBezTo>
                    <a:pt x="34" y="1468"/>
                    <a:pt x="468" y="1869"/>
                    <a:pt x="1002" y="1869"/>
                  </a:cubicBezTo>
                  <a:lnTo>
                    <a:pt x="37328" y="1869"/>
                  </a:lnTo>
                  <a:cubicBezTo>
                    <a:pt x="37828" y="1869"/>
                    <a:pt x="38228" y="1435"/>
                    <a:pt x="38228" y="935"/>
                  </a:cubicBezTo>
                  <a:cubicBezTo>
                    <a:pt x="38195" y="401"/>
                    <a:pt x="37761" y="1"/>
                    <a:pt x="3722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30"/>
            <p:cNvSpPr/>
            <p:nvPr/>
          </p:nvSpPr>
          <p:spPr>
            <a:xfrm>
              <a:off x="5818757" y="3232873"/>
              <a:ext cx="613611" cy="49026"/>
            </a:xfrm>
            <a:custGeom>
              <a:avLst/>
              <a:gdLst/>
              <a:ahLst/>
              <a:cxnLst/>
              <a:rect l="l" t="t" r="r" b="b"/>
              <a:pathLst>
                <a:path w="23818" h="1903" extrusionOk="0">
                  <a:moveTo>
                    <a:pt x="935" y="1"/>
                  </a:moveTo>
                  <a:cubicBezTo>
                    <a:pt x="401" y="1"/>
                    <a:pt x="1" y="434"/>
                    <a:pt x="34" y="935"/>
                  </a:cubicBezTo>
                  <a:cubicBezTo>
                    <a:pt x="67" y="1469"/>
                    <a:pt x="501" y="1869"/>
                    <a:pt x="1035" y="1902"/>
                  </a:cubicBezTo>
                  <a:lnTo>
                    <a:pt x="22884" y="1902"/>
                  </a:lnTo>
                  <a:cubicBezTo>
                    <a:pt x="23417" y="1902"/>
                    <a:pt x="23818" y="1469"/>
                    <a:pt x="23784" y="935"/>
                  </a:cubicBezTo>
                  <a:cubicBezTo>
                    <a:pt x="23751" y="401"/>
                    <a:pt x="23317" y="1"/>
                    <a:pt x="2281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30"/>
            <p:cNvSpPr/>
            <p:nvPr/>
          </p:nvSpPr>
          <p:spPr>
            <a:xfrm>
              <a:off x="5932186" y="1852665"/>
              <a:ext cx="652281" cy="588081"/>
            </a:xfrm>
            <a:custGeom>
              <a:avLst/>
              <a:gdLst/>
              <a:ahLst/>
              <a:cxnLst/>
              <a:rect l="l" t="t" r="r" b="b"/>
              <a:pathLst>
                <a:path w="25319" h="22827" extrusionOk="0">
                  <a:moveTo>
                    <a:pt x="12091" y="0"/>
                  </a:moveTo>
                  <a:cubicBezTo>
                    <a:pt x="9219" y="0"/>
                    <a:pt x="6403" y="1076"/>
                    <a:pt x="4304" y="3241"/>
                  </a:cubicBezTo>
                  <a:cubicBezTo>
                    <a:pt x="1" y="7644"/>
                    <a:pt x="268" y="14882"/>
                    <a:pt x="4871" y="19386"/>
                  </a:cubicBezTo>
                  <a:cubicBezTo>
                    <a:pt x="7228" y="21675"/>
                    <a:pt x="10250" y="22827"/>
                    <a:pt x="13216" y="22827"/>
                  </a:cubicBezTo>
                  <a:cubicBezTo>
                    <a:pt x="16084" y="22827"/>
                    <a:pt x="18901" y="21750"/>
                    <a:pt x="21016" y="19586"/>
                  </a:cubicBezTo>
                  <a:cubicBezTo>
                    <a:pt x="25319" y="15183"/>
                    <a:pt x="25052" y="7944"/>
                    <a:pt x="20449" y="3441"/>
                  </a:cubicBezTo>
                  <a:cubicBezTo>
                    <a:pt x="18091" y="1151"/>
                    <a:pt x="15061" y="0"/>
                    <a:pt x="120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30"/>
            <p:cNvSpPr/>
            <p:nvPr/>
          </p:nvSpPr>
          <p:spPr>
            <a:xfrm>
              <a:off x="6007874" y="1904317"/>
              <a:ext cx="494975" cy="484747"/>
            </a:xfrm>
            <a:custGeom>
              <a:avLst/>
              <a:gdLst/>
              <a:ahLst/>
              <a:cxnLst/>
              <a:rect l="l" t="t" r="r" b="b"/>
              <a:pathLst>
                <a:path w="19213" h="18816" extrusionOk="0">
                  <a:moveTo>
                    <a:pt x="9154" y="1"/>
                  </a:moveTo>
                  <a:cubicBezTo>
                    <a:pt x="4039" y="1"/>
                    <a:pt x="1" y="4310"/>
                    <a:pt x="299" y="9408"/>
                  </a:cubicBezTo>
                  <a:cubicBezTo>
                    <a:pt x="365" y="10976"/>
                    <a:pt x="832" y="12511"/>
                    <a:pt x="1666" y="13878"/>
                  </a:cubicBezTo>
                  <a:cubicBezTo>
                    <a:pt x="3434" y="16914"/>
                    <a:pt x="6670" y="18782"/>
                    <a:pt x="10172" y="18815"/>
                  </a:cubicBezTo>
                  <a:cubicBezTo>
                    <a:pt x="10202" y="18815"/>
                    <a:pt x="10231" y="18815"/>
                    <a:pt x="10260" y="18815"/>
                  </a:cubicBezTo>
                  <a:cubicBezTo>
                    <a:pt x="13629" y="18815"/>
                    <a:pt x="16723" y="16921"/>
                    <a:pt x="18211" y="13878"/>
                  </a:cubicBezTo>
                  <a:cubicBezTo>
                    <a:pt x="18878" y="12477"/>
                    <a:pt x="19212" y="10943"/>
                    <a:pt x="19145" y="9408"/>
                  </a:cubicBezTo>
                  <a:cubicBezTo>
                    <a:pt x="18812" y="4171"/>
                    <a:pt x="14509" y="35"/>
                    <a:pt x="9272" y="2"/>
                  </a:cubicBezTo>
                  <a:cubicBezTo>
                    <a:pt x="9232" y="1"/>
                    <a:pt x="9193" y="1"/>
                    <a:pt x="915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30"/>
            <p:cNvSpPr/>
            <p:nvPr/>
          </p:nvSpPr>
          <p:spPr>
            <a:xfrm>
              <a:off x="6050800" y="2197374"/>
              <a:ext cx="426266" cy="215853"/>
            </a:xfrm>
            <a:custGeom>
              <a:avLst/>
              <a:gdLst/>
              <a:ahLst/>
              <a:cxnLst/>
              <a:rect l="l" t="t" r="r" b="b"/>
              <a:pathLst>
                <a:path w="16546" h="7440" extrusionOk="0">
                  <a:moveTo>
                    <a:pt x="8139" y="0"/>
                  </a:moveTo>
                  <a:cubicBezTo>
                    <a:pt x="5237" y="0"/>
                    <a:pt x="2402" y="868"/>
                    <a:pt x="0" y="2502"/>
                  </a:cubicBezTo>
                  <a:cubicBezTo>
                    <a:pt x="1768" y="5538"/>
                    <a:pt x="5004" y="7406"/>
                    <a:pt x="8506" y="7439"/>
                  </a:cubicBezTo>
                  <a:cubicBezTo>
                    <a:pt x="8536" y="7439"/>
                    <a:pt x="8565" y="7439"/>
                    <a:pt x="8594" y="7439"/>
                  </a:cubicBezTo>
                  <a:cubicBezTo>
                    <a:pt x="11963" y="7439"/>
                    <a:pt x="15057" y="5545"/>
                    <a:pt x="16545" y="2502"/>
                  </a:cubicBezTo>
                  <a:cubicBezTo>
                    <a:pt x="14044" y="868"/>
                    <a:pt x="11141" y="0"/>
                    <a:pt x="813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2" name="Google Shape;1372;p30"/>
            <p:cNvSpPr/>
            <p:nvPr/>
          </p:nvSpPr>
          <p:spPr>
            <a:xfrm>
              <a:off x="6134132" y="1955583"/>
              <a:ext cx="239797" cy="215838"/>
            </a:xfrm>
            <a:custGeom>
              <a:avLst/>
              <a:gdLst/>
              <a:ahLst/>
              <a:cxnLst/>
              <a:rect l="l" t="t" r="r" b="b"/>
              <a:pathLst>
                <a:path w="9308" h="8378" extrusionOk="0">
                  <a:moveTo>
                    <a:pt x="4450" y="0"/>
                  </a:moveTo>
                  <a:cubicBezTo>
                    <a:pt x="3396" y="0"/>
                    <a:pt x="2357" y="392"/>
                    <a:pt x="1569" y="1181"/>
                  </a:cubicBezTo>
                  <a:cubicBezTo>
                    <a:pt x="1" y="2815"/>
                    <a:pt x="101" y="5450"/>
                    <a:pt x="1802" y="7118"/>
                  </a:cubicBezTo>
                  <a:cubicBezTo>
                    <a:pt x="2661" y="7961"/>
                    <a:pt x="3759" y="8377"/>
                    <a:pt x="4841" y="8377"/>
                  </a:cubicBezTo>
                  <a:cubicBezTo>
                    <a:pt x="5902" y="8377"/>
                    <a:pt x="6947" y="7977"/>
                    <a:pt x="7740" y="7185"/>
                  </a:cubicBezTo>
                  <a:cubicBezTo>
                    <a:pt x="9307" y="5550"/>
                    <a:pt x="9207" y="2915"/>
                    <a:pt x="7506" y="1247"/>
                  </a:cubicBezTo>
                  <a:cubicBezTo>
                    <a:pt x="6642" y="417"/>
                    <a:pt x="5538" y="0"/>
                    <a:pt x="445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3" name="Google Shape;1373;p30"/>
            <p:cNvSpPr/>
            <p:nvPr/>
          </p:nvSpPr>
          <p:spPr>
            <a:xfrm>
              <a:off x="7072527" y="4220267"/>
              <a:ext cx="86820" cy="182192"/>
            </a:xfrm>
            <a:custGeom>
              <a:avLst/>
              <a:gdLst/>
              <a:ahLst/>
              <a:cxnLst/>
              <a:rect l="l" t="t" r="r" b="b"/>
              <a:pathLst>
                <a:path w="3370" h="7072" extrusionOk="0">
                  <a:moveTo>
                    <a:pt x="1" y="0"/>
                  </a:moveTo>
                  <a:lnTo>
                    <a:pt x="301" y="7072"/>
                  </a:lnTo>
                  <a:lnTo>
                    <a:pt x="3370" y="7072"/>
                  </a:lnTo>
                  <a:lnTo>
                    <a:pt x="3036" y="0"/>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30"/>
            <p:cNvSpPr/>
            <p:nvPr/>
          </p:nvSpPr>
          <p:spPr>
            <a:xfrm>
              <a:off x="7072527" y="4220267"/>
              <a:ext cx="82543" cy="93698"/>
            </a:xfrm>
            <a:custGeom>
              <a:avLst/>
              <a:gdLst/>
              <a:ahLst/>
              <a:cxnLst/>
              <a:rect l="l" t="t" r="r" b="b"/>
              <a:pathLst>
                <a:path w="3204" h="3637" extrusionOk="0">
                  <a:moveTo>
                    <a:pt x="1" y="0"/>
                  </a:moveTo>
                  <a:lnTo>
                    <a:pt x="134" y="3636"/>
                  </a:lnTo>
                  <a:lnTo>
                    <a:pt x="3203" y="3636"/>
                  </a:lnTo>
                  <a:lnTo>
                    <a:pt x="3036" y="0"/>
                  </a:lnTo>
                  <a:close/>
                </a:path>
              </a:pathLst>
            </a:custGeom>
            <a:solidFill>
              <a:srgbClr val="B73E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5" name="Google Shape;1375;p30"/>
            <p:cNvSpPr/>
            <p:nvPr/>
          </p:nvSpPr>
          <p:spPr>
            <a:xfrm>
              <a:off x="7661182" y="4026900"/>
              <a:ext cx="169311" cy="186521"/>
            </a:xfrm>
            <a:custGeom>
              <a:avLst/>
              <a:gdLst/>
              <a:ahLst/>
              <a:cxnLst/>
              <a:rect l="l" t="t" r="r" b="b"/>
              <a:pathLst>
                <a:path w="6572" h="7240" extrusionOk="0">
                  <a:moveTo>
                    <a:pt x="2903" y="1"/>
                  </a:moveTo>
                  <a:lnTo>
                    <a:pt x="0" y="968"/>
                  </a:lnTo>
                  <a:lnTo>
                    <a:pt x="3670" y="7239"/>
                  </a:lnTo>
                  <a:lnTo>
                    <a:pt x="6572" y="6272"/>
                  </a:lnTo>
                  <a:lnTo>
                    <a:pt x="2903" y="1"/>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6" name="Google Shape;1376;p30"/>
            <p:cNvSpPr/>
            <p:nvPr/>
          </p:nvSpPr>
          <p:spPr>
            <a:xfrm>
              <a:off x="7661182" y="4026900"/>
              <a:ext cx="123763" cy="108306"/>
            </a:xfrm>
            <a:custGeom>
              <a:avLst/>
              <a:gdLst/>
              <a:ahLst/>
              <a:cxnLst/>
              <a:rect l="l" t="t" r="r" b="b"/>
              <a:pathLst>
                <a:path w="4804" h="4204" extrusionOk="0">
                  <a:moveTo>
                    <a:pt x="2903" y="1"/>
                  </a:moveTo>
                  <a:lnTo>
                    <a:pt x="0" y="968"/>
                  </a:lnTo>
                  <a:lnTo>
                    <a:pt x="1902" y="4204"/>
                  </a:lnTo>
                  <a:lnTo>
                    <a:pt x="4804" y="3237"/>
                  </a:lnTo>
                  <a:lnTo>
                    <a:pt x="2903" y="1"/>
                  </a:lnTo>
                  <a:close/>
                </a:path>
              </a:pathLst>
            </a:custGeom>
            <a:solidFill>
              <a:srgbClr val="B73E2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30"/>
            <p:cNvSpPr/>
            <p:nvPr/>
          </p:nvSpPr>
          <p:spPr>
            <a:xfrm>
              <a:off x="7332927" y="1761700"/>
              <a:ext cx="270712" cy="640250"/>
            </a:xfrm>
            <a:custGeom>
              <a:avLst/>
              <a:gdLst/>
              <a:ahLst/>
              <a:cxnLst/>
              <a:rect l="l" t="t" r="r" b="b"/>
              <a:pathLst>
                <a:path w="10508" h="24852" extrusionOk="0">
                  <a:moveTo>
                    <a:pt x="3603" y="0"/>
                  </a:moveTo>
                  <a:lnTo>
                    <a:pt x="0" y="2969"/>
                  </a:lnTo>
                  <a:cubicBezTo>
                    <a:pt x="567" y="3736"/>
                    <a:pt x="1168" y="4570"/>
                    <a:pt x="1735" y="5404"/>
                  </a:cubicBezTo>
                  <a:cubicBezTo>
                    <a:pt x="2302" y="6238"/>
                    <a:pt x="2869" y="7039"/>
                    <a:pt x="3402" y="7906"/>
                  </a:cubicBezTo>
                  <a:cubicBezTo>
                    <a:pt x="3936" y="8740"/>
                    <a:pt x="4470" y="9607"/>
                    <a:pt x="4937" y="10441"/>
                  </a:cubicBezTo>
                  <a:cubicBezTo>
                    <a:pt x="5170" y="10875"/>
                    <a:pt x="5404" y="11342"/>
                    <a:pt x="5604" y="11742"/>
                  </a:cubicBezTo>
                  <a:lnTo>
                    <a:pt x="5904" y="12409"/>
                  </a:lnTo>
                  <a:lnTo>
                    <a:pt x="6204" y="13076"/>
                  </a:lnTo>
                  <a:lnTo>
                    <a:pt x="6271" y="13210"/>
                  </a:lnTo>
                  <a:lnTo>
                    <a:pt x="6305" y="13310"/>
                  </a:lnTo>
                  <a:cubicBezTo>
                    <a:pt x="6305" y="13310"/>
                    <a:pt x="6305" y="13343"/>
                    <a:pt x="6305" y="13343"/>
                  </a:cubicBezTo>
                  <a:lnTo>
                    <a:pt x="6338" y="13410"/>
                  </a:lnTo>
                  <a:cubicBezTo>
                    <a:pt x="6371" y="13577"/>
                    <a:pt x="6371" y="13710"/>
                    <a:pt x="6405" y="13877"/>
                  </a:cubicBezTo>
                  <a:cubicBezTo>
                    <a:pt x="6405" y="14277"/>
                    <a:pt x="6405" y="14711"/>
                    <a:pt x="6338" y="15111"/>
                  </a:cubicBezTo>
                  <a:cubicBezTo>
                    <a:pt x="6204" y="16078"/>
                    <a:pt x="6038" y="17012"/>
                    <a:pt x="5804" y="17980"/>
                  </a:cubicBezTo>
                  <a:cubicBezTo>
                    <a:pt x="5337" y="19915"/>
                    <a:pt x="4703" y="21916"/>
                    <a:pt x="4103" y="23884"/>
                  </a:cubicBezTo>
                  <a:lnTo>
                    <a:pt x="6171" y="24851"/>
                  </a:lnTo>
                  <a:cubicBezTo>
                    <a:pt x="7339" y="23017"/>
                    <a:pt x="8339" y="21049"/>
                    <a:pt x="9173" y="19014"/>
                  </a:cubicBezTo>
                  <a:cubicBezTo>
                    <a:pt x="9607" y="17980"/>
                    <a:pt x="9940" y="16879"/>
                    <a:pt x="10207" y="15778"/>
                  </a:cubicBezTo>
                  <a:cubicBezTo>
                    <a:pt x="10341" y="15144"/>
                    <a:pt x="10441" y="14511"/>
                    <a:pt x="10474" y="13877"/>
                  </a:cubicBezTo>
                  <a:cubicBezTo>
                    <a:pt x="10508" y="13510"/>
                    <a:pt x="10474" y="13110"/>
                    <a:pt x="10441" y="12743"/>
                  </a:cubicBezTo>
                  <a:lnTo>
                    <a:pt x="10407" y="12443"/>
                  </a:lnTo>
                  <a:lnTo>
                    <a:pt x="10307" y="12109"/>
                  </a:lnTo>
                  <a:lnTo>
                    <a:pt x="10274" y="11909"/>
                  </a:lnTo>
                  <a:lnTo>
                    <a:pt x="10241" y="11809"/>
                  </a:lnTo>
                  <a:lnTo>
                    <a:pt x="10174" y="11609"/>
                  </a:lnTo>
                  <a:cubicBezTo>
                    <a:pt x="9440" y="9474"/>
                    <a:pt x="8506" y="7406"/>
                    <a:pt x="7339" y="5471"/>
                  </a:cubicBezTo>
                  <a:cubicBezTo>
                    <a:pt x="6805" y="4504"/>
                    <a:pt x="6204" y="3603"/>
                    <a:pt x="5604" y="2702"/>
                  </a:cubicBezTo>
                  <a:cubicBezTo>
                    <a:pt x="5270" y="2235"/>
                    <a:pt x="4970" y="1802"/>
                    <a:pt x="4637" y="1335"/>
                  </a:cubicBezTo>
                  <a:cubicBezTo>
                    <a:pt x="4303" y="901"/>
                    <a:pt x="3970" y="467"/>
                    <a:pt x="3603" y="0"/>
                  </a:cubicBez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30"/>
            <p:cNvSpPr/>
            <p:nvPr/>
          </p:nvSpPr>
          <p:spPr>
            <a:xfrm>
              <a:off x="7412839" y="2358934"/>
              <a:ext cx="102277" cy="72212"/>
            </a:xfrm>
            <a:custGeom>
              <a:avLst/>
              <a:gdLst/>
              <a:ahLst/>
              <a:cxnLst/>
              <a:rect l="l" t="t" r="r" b="b"/>
              <a:pathLst>
                <a:path w="3970" h="2803" extrusionOk="0">
                  <a:moveTo>
                    <a:pt x="2702" y="1"/>
                  </a:moveTo>
                  <a:lnTo>
                    <a:pt x="1168" y="167"/>
                  </a:lnTo>
                  <a:lnTo>
                    <a:pt x="0" y="2803"/>
                  </a:lnTo>
                  <a:lnTo>
                    <a:pt x="3403" y="2803"/>
                  </a:lnTo>
                  <a:cubicBezTo>
                    <a:pt x="3403" y="2803"/>
                    <a:pt x="3970" y="801"/>
                    <a:pt x="2702" y="1"/>
                  </a:cubicBez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30"/>
            <p:cNvSpPr/>
            <p:nvPr/>
          </p:nvSpPr>
          <p:spPr>
            <a:xfrm>
              <a:off x="7412839" y="2419502"/>
              <a:ext cx="91972" cy="77365"/>
            </a:xfrm>
            <a:custGeom>
              <a:avLst/>
              <a:gdLst/>
              <a:ahLst/>
              <a:cxnLst/>
              <a:rect l="l" t="t" r="r" b="b"/>
              <a:pathLst>
                <a:path w="3570" h="3003" extrusionOk="0">
                  <a:moveTo>
                    <a:pt x="0" y="1"/>
                  </a:moveTo>
                  <a:lnTo>
                    <a:pt x="401" y="3003"/>
                  </a:lnTo>
                  <a:lnTo>
                    <a:pt x="3569" y="2369"/>
                  </a:lnTo>
                  <a:lnTo>
                    <a:pt x="3403" y="1"/>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30"/>
            <p:cNvSpPr/>
            <p:nvPr/>
          </p:nvSpPr>
          <p:spPr>
            <a:xfrm>
              <a:off x="7020128" y="1404205"/>
              <a:ext cx="14633" cy="23238"/>
            </a:xfrm>
            <a:custGeom>
              <a:avLst/>
              <a:gdLst/>
              <a:ahLst/>
              <a:cxnLst/>
              <a:rect l="l" t="t" r="r" b="b"/>
              <a:pathLst>
                <a:path w="568" h="902" extrusionOk="0">
                  <a:moveTo>
                    <a:pt x="300" y="1"/>
                  </a:moveTo>
                  <a:cubicBezTo>
                    <a:pt x="133" y="1"/>
                    <a:pt x="0" y="201"/>
                    <a:pt x="0" y="468"/>
                  </a:cubicBezTo>
                  <a:cubicBezTo>
                    <a:pt x="0" y="701"/>
                    <a:pt x="133" y="901"/>
                    <a:pt x="300" y="901"/>
                  </a:cubicBezTo>
                  <a:cubicBezTo>
                    <a:pt x="434" y="901"/>
                    <a:pt x="567" y="701"/>
                    <a:pt x="567" y="468"/>
                  </a:cubicBezTo>
                  <a:cubicBezTo>
                    <a:pt x="567" y="201"/>
                    <a:pt x="434" y="1"/>
                    <a:pt x="30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30"/>
            <p:cNvSpPr/>
            <p:nvPr/>
          </p:nvSpPr>
          <p:spPr>
            <a:xfrm>
              <a:off x="7002069" y="1427417"/>
              <a:ext cx="30967" cy="61315"/>
            </a:xfrm>
            <a:custGeom>
              <a:avLst/>
              <a:gdLst/>
              <a:ahLst/>
              <a:cxnLst/>
              <a:rect l="l" t="t" r="r" b="b"/>
              <a:pathLst>
                <a:path w="1202" h="2380" extrusionOk="0">
                  <a:moveTo>
                    <a:pt x="1201" y="0"/>
                  </a:moveTo>
                  <a:cubicBezTo>
                    <a:pt x="901" y="768"/>
                    <a:pt x="501" y="1468"/>
                    <a:pt x="1" y="2102"/>
                  </a:cubicBezTo>
                  <a:cubicBezTo>
                    <a:pt x="237" y="2291"/>
                    <a:pt x="523" y="2380"/>
                    <a:pt x="825" y="2380"/>
                  </a:cubicBezTo>
                  <a:cubicBezTo>
                    <a:pt x="949" y="2380"/>
                    <a:pt x="1075" y="2365"/>
                    <a:pt x="1201" y="2335"/>
                  </a:cubicBezTo>
                  <a:lnTo>
                    <a:pt x="1201" y="0"/>
                  </a:lnTo>
                  <a:close/>
                </a:path>
              </a:pathLst>
            </a:custGeom>
            <a:solidFill>
              <a:srgbClr val="A0272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30"/>
            <p:cNvSpPr/>
            <p:nvPr/>
          </p:nvSpPr>
          <p:spPr>
            <a:xfrm>
              <a:off x="7022318" y="1366439"/>
              <a:ext cx="39082" cy="14607"/>
            </a:xfrm>
            <a:custGeom>
              <a:avLst/>
              <a:gdLst/>
              <a:ahLst/>
              <a:cxnLst/>
              <a:rect l="l" t="t" r="r" b="b"/>
              <a:pathLst>
                <a:path w="1517" h="567" extrusionOk="0">
                  <a:moveTo>
                    <a:pt x="585" y="0"/>
                  </a:moveTo>
                  <a:cubicBezTo>
                    <a:pt x="437" y="0"/>
                    <a:pt x="289" y="22"/>
                    <a:pt x="149" y="66"/>
                  </a:cubicBezTo>
                  <a:cubicBezTo>
                    <a:pt x="0" y="125"/>
                    <a:pt x="63" y="343"/>
                    <a:pt x="196" y="343"/>
                  </a:cubicBezTo>
                  <a:cubicBezTo>
                    <a:pt x="213" y="343"/>
                    <a:pt x="230" y="340"/>
                    <a:pt x="249" y="333"/>
                  </a:cubicBezTo>
                  <a:cubicBezTo>
                    <a:pt x="359" y="303"/>
                    <a:pt x="469" y="288"/>
                    <a:pt x="577" y="288"/>
                  </a:cubicBezTo>
                  <a:cubicBezTo>
                    <a:pt x="830" y="288"/>
                    <a:pt x="1073" y="369"/>
                    <a:pt x="1283" y="533"/>
                  </a:cubicBezTo>
                  <a:cubicBezTo>
                    <a:pt x="1316" y="533"/>
                    <a:pt x="1349" y="566"/>
                    <a:pt x="1383" y="566"/>
                  </a:cubicBezTo>
                  <a:cubicBezTo>
                    <a:pt x="1416" y="566"/>
                    <a:pt x="1449" y="533"/>
                    <a:pt x="1483" y="499"/>
                  </a:cubicBezTo>
                  <a:cubicBezTo>
                    <a:pt x="1516" y="433"/>
                    <a:pt x="1516" y="333"/>
                    <a:pt x="1449" y="299"/>
                  </a:cubicBezTo>
                  <a:cubicBezTo>
                    <a:pt x="1202" y="96"/>
                    <a:pt x="893" y="0"/>
                    <a:pt x="58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30"/>
            <p:cNvSpPr/>
            <p:nvPr/>
          </p:nvSpPr>
          <p:spPr>
            <a:xfrm>
              <a:off x="7016676" y="1489296"/>
              <a:ext cx="241498" cy="260407"/>
            </a:xfrm>
            <a:custGeom>
              <a:avLst/>
              <a:gdLst/>
              <a:ahLst/>
              <a:cxnLst/>
              <a:rect l="l" t="t" r="r" b="b"/>
              <a:pathLst>
                <a:path w="9374" h="10108" extrusionOk="0">
                  <a:moveTo>
                    <a:pt x="8673" y="0"/>
                  </a:moveTo>
                  <a:lnTo>
                    <a:pt x="4404" y="3669"/>
                  </a:lnTo>
                  <a:cubicBezTo>
                    <a:pt x="4837" y="5404"/>
                    <a:pt x="4904" y="7239"/>
                    <a:pt x="2402" y="7839"/>
                  </a:cubicBezTo>
                  <a:cubicBezTo>
                    <a:pt x="2402" y="7839"/>
                    <a:pt x="1" y="10107"/>
                    <a:pt x="4604" y="10107"/>
                  </a:cubicBezTo>
                  <a:cubicBezTo>
                    <a:pt x="8774" y="10107"/>
                    <a:pt x="9374" y="7839"/>
                    <a:pt x="9374" y="7839"/>
                  </a:cubicBezTo>
                  <a:cubicBezTo>
                    <a:pt x="7806" y="6338"/>
                    <a:pt x="8240" y="2235"/>
                    <a:pt x="8673" y="0"/>
                  </a:cubicBez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30"/>
            <p:cNvSpPr/>
            <p:nvPr/>
          </p:nvSpPr>
          <p:spPr>
            <a:xfrm>
              <a:off x="7059647" y="1656180"/>
              <a:ext cx="232043" cy="59125"/>
            </a:xfrm>
            <a:custGeom>
              <a:avLst/>
              <a:gdLst/>
              <a:ahLst/>
              <a:cxnLst/>
              <a:rect l="l" t="t" r="r" b="b"/>
              <a:pathLst>
                <a:path w="9007" h="2295" extrusionOk="0">
                  <a:moveTo>
                    <a:pt x="4224" y="0"/>
                  </a:moveTo>
                  <a:cubicBezTo>
                    <a:pt x="3087" y="0"/>
                    <a:pt x="1995" y="80"/>
                    <a:pt x="1368" y="294"/>
                  </a:cubicBezTo>
                  <a:cubicBezTo>
                    <a:pt x="501" y="560"/>
                    <a:pt x="0" y="1428"/>
                    <a:pt x="267" y="2295"/>
                  </a:cubicBezTo>
                  <a:lnTo>
                    <a:pt x="8306" y="2128"/>
                  </a:lnTo>
                  <a:cubicBezTo>
                    <a:pt x="8640" y="1428"/>
                    <a:pt x="9007" y="594"/>
                    <a:pt x="8240" y="360"/>
                  </a:cubicBezTo>
                  <a:cubicBezTo>
                    <a:pt x="7739" y="180"/>
                    <a:pt x="5930" y="0"/>
                    <a:pt x="4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30"/>
            <p:cNvSpPr/>
            <p:nvPr/>
          </p:nvSpPr>
          <p:spPr>
            <a:xfrm>
              <a:off x="7715307" y="4213389"/>
              <a:ext cx="37845" cy="27643"/>
            </a:xfrm>
            <a:custGeom>
              <a:avLst/>
              <a:gdLst/>
              <a:ahLst/>
              <a:cxnLst/>
              <a:rect l="l" t="t" r="r" b="b"/>
              <a:pathLst>
                <a:path w="1469" h="1073" extrusionOk="0">
                  <a:moveTo>
                    <a:pt x="1235" y="167"/>
                  </a:moveTo>
                  <a:lnTo>
                    <a:pt x="1235" y="167"/>
                  </a:lnTo>
                  <a:cubicBezTo>
                    <a:pt x="977" y="489"/>
                    <a:pt x="533" y="936"/>
                    <a:pt x="323" y="936"/>
                  </a:cubicBezTo>
                  <a:cubicBezTo>
                    <a:pt x="315" y="936"/>
                    <a:pt x="308" y="936"/>
                    <a:pt x="301" y="934"/>
                  </a:cubicBezTo>
                  <a:cubicBezTo>
                    <a:pt x="268" y="934"/>
                    <a:pt x="201" y="934"/>
                    <a:pt x="168" y="801"/>
                  </a:cubicBezTo>
                  <a:cubicBezTo>
                    <a:pt x="168" y="734"/>
                    <a:pt x="168" y="668"/>
                    <a:pt x="201" y="634"/>
                  </a:cubicBezTo>
                  <a:cubicBezTo>
                    <a:pt x="201" y="601"/>
                    <a:pt x="234" y="567"/>
                    <a:pt x="268" y="567"/>
                  </a:cubicBezTo>
                  <a:cubicBezTo>
                    <a:pt x="535" y="367"/>
                    <a:pt x="868" y="234"/>
                    <a:pt x="1235" y="167"/>
                  </a:cubicBezTo>
                  <a:close/>
                  <a:moveTo>
                    <a:pt x="1369" y="0"/>
                  </a:moveTo>
                  <a:cubicBezTo>
                    <a:pt x="1335" y="0"/>
                    <a:pt x="335" y="167"/>
                    <a:pt x="68" y="534"/>
                  </a:cubicBezTo>
                  <a:cubicBezTo>
                    <a:pt x="34" y="634"/>
                    <a:pt x="1" y="734"/>
                    <a:pt x="34" y="834"/>
                  </a:cubicBezTo>
                  <a:cubicBezTo>
                    <a:pt x="34" y="968"/>
                    <a:pt x="134" y="1068"/>
                    <a:pt x="268" y="1068"/>
                  </a:cubicBezTo>
                  <a:cubicBezTo>
                    <a:pt x="285" y="1071"/>
                    <a:pt x="302" y="1072"/>
                    <a:pt x="320" y="1072"/>
                  </a:cubicBezTo>
                  <a:cubicBezTo>
                    <a:pt x="508" y="1072"/>
                    <a:pt x="722" y="914"/>
                    <a:pt x="935" y="701"/>
                  </a:cubicBezTo>
                  <a:cubicBezTo>
                    <a:pt x="1135" y="534"/>
                    <a:pt x="1302" y="334"/>
                    <a:pt x="1469" y="100"/>
                  </a:cubicBezTo>
                  <a:cubicBezTo>
                    <a:pt x="1469" y="67"/>
                    <a:pt x="1469" y="34"/>
                    <a:pt x="1469" y="34"/>
                  </a:cubicBezTo>
                  <a:cubicBezTo>
                    <a:pt x="1435" y="0"/>
                    <a:pt x="1402" y="0"/>
                    <a:pt x="136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30"/>
            <p:cNvSpPr/>
            <p:nvPr/>
          </p:nvSpPr>
          <p:spPr>
            <a:xfrm>
              <a:off x="7712731" y="4198731"/>
              <a:ext cx="40421" cy="19245"/>
            </a:xfrm>
            <a:custGeom>
              <a:avLst/>
              <a:gdLst/>
              <a:ahLst/>
              <a:cxnLst/>
              <a:rect l="l" t="t" r="r" b="b"/>
              <a:pathLst>
                <a:path w="1569" h="747" extrusionOk="0">
                  <a:moveTo>
                    <a:pt x="401" y="136"/>
                  </a:moveTo>
                  <a:cubicBezTo>
                    <a:pt x="735" y="202"/>
                    <a:pt x="1068" y="336"/>
                    <a:pt x="1335" y="569"/>
                  </a:cubicBezTo>
                  <a:cubicBezTo>
                    <a:pt x="1250" y="584"/>
                    <a:pt x="1153" y="590"/>
                    <a:pt x="1054" y="590"/>
                  </a:cubicBezTo>
                  <a:cubicBezTo>
                    <a:pt x="687" y="590"/>
                    <a:pt x="273" y="500"/>
                    <a:pt x="168" y="369"/>
                  </a:cubicBezTo>
                  <a:cubicBezTo>
                    <a:pt x="168" y="336"/>
                    <a:pt x="134" y="303"/>
                    <a:pt x="201" y="236"/>
                  </a:cubicBezTo>
                  <a:lnTo>
                    <a:pt x="234" y="202"/>
                  </a:lnTo>
                  <a:cubicBezTo>
                    <a:pt x="268" y="169"/>
                    <a:pt x="334" y="136"/>
                    <a:pt x="401" y="136"/>
                  </a:cubicBezTo>
                  <a:close/>
                  <a:moveTo>
                    <a:pt x="408" y="1"/>
                  </a:moveTo>
                  <a:cubicBezTo>
                    <a:pt x="395" y="1"/>
                    <a:pt x="381" y="1"/>
                    <a:pt x="368" y="2"/>
                  </a:cubicBezTo>
                  <a:cubicBezTo>
                    <a:pt x="268" y="2"/>
                    <a:pt x="168" y="69"/>
                    <a:pt x="101" y="136"/>
                  </a:cubicBezTo>
                  <a:cubicBezTo>
                    <a:pt x="1" y="236"/>
                    <a:pt x="1" y="336"/>
                    <a:pt x="68" y="436"/>
                  </a:cubicBezTo>
                  <a:cubicBezTo>
                    <a:pt x="211" y="651"/>
                    <a:pt x="714" y="746"/>
                    <a:pt x="1110" y="746"/>
                  </a:cubicBezTo>
                  <a:cubicBezTo>
                    <a:pt x="1267" y="746"/>
                    <a:pt x="1407" y="731"/>
                    <a:pt x="1502" y="703"/>
                  </a:cubicBezTo>
                  <a:lnTo>
                    <a:pt x="1535" y="669"/>
                  </a:lnTo>
                  <a:cubicBezTo>
                    <a:pt x="1535" y="669"/>
                    <a:pt x="1535" y="669"/>
                    <a:pt x="1569" y="636"/>
                  </a:cubicBezTo>
                  <a:cubicBezTo>
                    <a:pt x="1569" y="603"/>
                    <a:pt x="1535" y="603"/>
                    <a:pt x="1535" y="569"/>
                  </a:cubicBezTo>
                  <a:cubicBezTo>
                    <a:pt x="1503" y="537"/>
                    <a:pt x="872" y="1"/>
                    <a:pt x="40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30"/>
            <p:cNvSpPr/>
            <p:nvPr/>
          </p:nvSpPr>
          <p:spPr>
            <a:xfrm>
              <a:off x="7023554" y="4387358"/>
              <a:ext cx="50726" cy="19399"/>
            </a:xfrm>
            <a:custGeom>
              <a:avLst/>
              <a:gdLst/>
              <a:ahLst/>
              <a:cxnLst/>
              <a:rect l="l" t="t" r="r" b="b"/>
              <a:pathLst>
                <a:path w="1969" h="753" extrusionOk="0">
                  <a:moveTo>
                    <a:pt x="467" y="152"/>
                  </a:moveTo>
                  <a:cubicBezTo>
                    <a:pt x="901" y="219"/>
                    <a:pt x="1301" y="319"/>
                    <a:pt x="1668" y="553"/>
                  </a:cubicBezTo>
                  <a:cubicBezTo>
                    <a:pt x="1461" y="577"/>
                    <a:pt x="1226" y="593"/>
                    <a:pt x="1006" y="593"/>
                  </a:cubicBezTo>
                  <a:cubicBezTo>
                    <a:pt x="625" y="593"/>
                    <a:pt x="285" y="546"/>
                    <a:pt x="201" y="419"/>
                  </a:cubicBezTo>
                  <a:cubicBezTo>
                    <a:pt x="167" y="386"/>
                    <a:pt x="134" y="352"/>
                    <a:pt x="201" y="252"/>
                  </a:cubicBezTo>
                  <a:cubicBezTo>
                    <a:pt x="234" y="219"/>
                    <a:pt x="267" y="152"/>
                    <a:pt x="334" y="152"/>
                  </a:cubicBezTo>
                  <a:close/>
                  <a:moveTo>
                    <a:pt x="458" y="0"/>
                  </a:moveTo>
                  <a:cubicBezTo>
                    <a:pt x="401" y="0"/>
                    <a:pt x="348" y="6"/>
                    <a:pt x="301" y="19"/>
                  </a:cubicBezTo>
                  <a:cubicBezTo>
                    <a:pt x="201" y="52"/>
                    <a:pt x="101" y="119"/>
                    <a:pt x="67" y="219"/>
                  </a:cubicBezTo>
                  <a:cubicBezTo>
                    <a:pt x="0" y="286"/>
                    <a:pt x="0" y="419"/>
                    <a:pt x="67" y="519"/>
                  </a:cubicBezTo>
                  <a:cubicBezTo>
                    <a:pt x="201" y="686"/>
                    <a:pt x="568" y="753"/>
                    <a:pt x="968" y="753"/>
                  </a:cubicBezTo>
                  <a:cubicBezTo>
                    <a:pt x="1268" y="753"/>
                    <a:pt x="1602" y="719"/>
                    <a:pt x="1902" y="653"/>
                  </a:cubicBezTo>
                  <a:cubicBezTo>
                    <a:pt x="1935" y="653"/>
                    <a:pt x="1935" y="619"/>
                    <a:pt x="1969" y="619"/>
                  </a:cubicBezTo>
                  <a:cubicBezTo>
                    <a:pt x="1969" y="586"/>
                    <a:pt x="1935" y="553"/>
                    <a:pt x="1935" y="519"/>
                  </a:cubicBezTo>
                  <a:cubicBezTo>
                    <a:pt x="1875" y="519"/>
                    <a:pt x="995" y="0"/>
                    <a:pt x="45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30"/>
            <p:cNvSpPr/>
            <p:nvPr/>
          </p:nvSpPr>
          <p:spPr>
            <a:xfrm>
              <a:off x="7043314" y="4368706"/>
              <a:ext cx="30967" cy="35861"/>
            </a:xfrm>
            <a:custGeom>
              <a:avLst/>
              <a:gdLst/>
              <a:ahLst/>
              <a:cxnLst/>
              <a:rect l="l" t="t" r="r" b="b"/>
              <a:pathLst>
                <a:path w="1202" h="1392" extrusionOk="0">
                  <a:moveTo>
                    <a:pt x="368" y="142"/>
                  </a:moveTo>
                  <a:cubicBezTo>
                    <a:pt x="468" y="142"/>
                    <a:pt x="534" y="176"/>
                    <a:pt x="601" y="243"/>
                  </a:cubicBezTo>
                  <a:cubicBezTo>
                    <a:pt x="835" y="476"/>
                    <a:pt x="1001" y="810"/>
                    <a:pt x="1035" y="1177"/>
                  </a:cubicBezTo>
                  <a:cubicBezTo>
                    <a:pt x="668" y="943"/>
                    <a:pt x="167" y="443"/>
                    <a:pt x="201" y="209"/>
                  </a:cubicBezTo>
                  <a:cubicBezTo>
                    <a:pt x="201" y="209"/>
                    <a:pt x="201" y="142"/>
                    <a:pt x="334" y="142"/>
                  </a:cubicBezTo>
                  <a:close/>
                  <a:moveTo>
                    <a:pt x="387" y="0"/>
                  </a:moveTo>
                  <a:cubicBezTo>
                    <a:pt x="359" y="0"/>
                    <a:pt x="330" y="3"/>
                    <a:pt x="301" y="9"/>
                  </a:cubicBezTo>
                  <a:cubicBezTo>
                    <a:pt x="101" y="42"/>
                    <a:pt x="34" y="142"/>
                    <a:pt x="34" y="209"/>
                  </a:cubicBezTo>
                  <a:cubicBezTo>
                    <a:pt x="1" y="543"/>
                    <a:pt x="735" y="1210"/>
                    <a:pt x="1101" y="1377"/>
                  </a:cubicBezTo>
                  <a:lnTo>
                    <a:pt x="1135" y="1377"/>
                  </a:lnTo>
                  <a:cubicBezTo>
                    <a:pt x="1135" y="1388"/>
                    <a:pt x="1139" y="1392"/>
                    <a:pt x="1143" y="1392"/>
                  </a:cubicBezTo>
                  <a:cubicBezTo>
                    <a:pt x="1153" y="1392"/>
                    <a:pt x="1168" y="1377"/>
                    <a:pt x="1168" y="1377"/>
                  </a:cubicBezTo>
                  <a:cubicBezTo>
                    <a:pt x="1202" y="1377"/>
                    <a:pt x="1202" y="1343"/>
                    <a:pt x="1202" y="1310"/>
                  </a:cubicBezTo>
                  <a:cubicBezTo>
                    <a:pt x="1202" y="1277"/>
                    <a:pt x="1135" y="443"/>
                    <a:pt x="735" y="142"/>
                  </a:cubicBezTo>
                  <a:cubicBezTo>
                    <a:pt x="625" y="60"/>
                    <a:pt x="515" y="0"/>
                    <a:pt x="387"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30"/>
            <p:cNvSpPr/>
            <p:nvPr/>
          </p:nvSpPr>
          <p:spPr>
            <a:xfrm>
              <a:off x="7680014" y="4140870"/>
              <a:ext cx="208934" cy="222974"/>
            </a:xfrm>
            <a:custGeom>
              <a:avLst/>
              <a:gdLst/>
              <a:ahLst/>
              <a:cxnLst/>
              <a:rect l="l" t="t" r="r" b="b"/>
              <a:pathLst>
                <a:path w="8110" h="8655" extrusionOk="0">
                  <a:moveTo>
                    <a:pt x="5358" y="0"/>
                  </a:moveTo>
                  <a:cubicBezTo>
                    <a:pt x="5294" y="0"/>
                    <a:pt x="5229" y="25"/>
                    <a:pt x="5174" y="80"/>
                  </a:cubicBezTo>
                  <a:lnTo>
                    <a:pt x="2672" y="2448"/>
                  </a:lnTo>
                  <a:cubicBezTo>
                    <a:pt x="2538" y="2582"/>
                    <a:pt x="2472" y="2749"/>
                    <a:pt x="2472" y="2949"/>
                  </a:cubicBezTo>
                  <a:cubicBezTo>
                    <a:pt x="2372" y="3950"/>
                    <a:pt x="1538" y="5884"/>
                    <a:pt x="203" y="7886"/>
                  </a:cubicBezTo>
                  <a:cubicBezTo>
                    <a:pt x="1" y="8179"/>
                    <a:pt x="392" y="8654"/>
                    <a:pt x="955" y="8654"/>
                  </a:cubicBezTo>
                  <a:cubicBezTo>
                    <a:pt x="1225" y="8654"/>
                    <a:pt x="1535" y="8545"/>
                    <a:pt x="1838" y="8253"/>
                  </a:cubicBezTo>
                  <a:cubicBezTo>
                    <a:pt x="2772" y="7352"/>
                    <a:pt x="4773" y="5150"/>
                    <a:pt x="5441" y="4517"/>
                  </a:cubicBezTo>
                  <a:cubicBezTo>
                    <a:pt x="6541" y="3483"/>
                    <a:pt x="7008" y="3149"/>
                    <a:pt x="7876" y="2315"/>
                  </a:cubicBezTo>
                  <a:cubicBezTo>
                    <a:pt x="8109" y="2115"/>
                    <a:pt x="8076" y="1748"/>
                    <a:pt x="7842" y="1615"/>
                  </a:cubicBezTo>
                  <a:lnTo>
                    <a:pt x="5507" y="47"/>
                  </a:lnTo>
                  <a:cubicBezTo>
                    <a:pt x="5462" y="17"/>
                    <a:pt x="5411" y="0"/>
                    <a:pt x="5358"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30"/>
            <p:cNvSpPr/>
            <p:nvPr/>
          </p:nvSpPr>
          <p:spPr>
            <a:xfrm>
              <a:off x="6881762" y="4393850"/>
              <a:ext cx="308532" cy="89396"/>
            </a:xfrm>
            <a:custGeom>
              <a:avLst/>
              <a:gdLst/>
              <a:ahLst/>
              <a:cxnLst/>
              <a:rect l="l" t="t" r="r" b="b"/>
              <a:pathLst>
                <a:path w="11976" h="3470" extrusionOk="0">
                  <a:moveTo>
                    <a:pt x="7706" y="0"/>
                  </a:moveTo>
                  <a:cubicBezTo>
                    <a:pt x="7439" y="0"/>
                    <a:pt x="7172" y="67"/>
                    <a:pt x="6972" y="234"/>
                  </a:cubicBezTo>
                  <a:cubicBezTo>
                    <a:pt x="4904" y="1502"/>
                    <a:pt x="2936" y="1568"/>
                    <a:pt x="534" y="2069"/>
                  </a:cubicBezTo>
                  <a:cubicBezTo>
                    <a:pt x="1" y="2202"/>
                    <a:pt x="367" y="3470"/>
                    <a:pt x="1635" y="3470"/>
                  </a:cubicBezTo>
                  <a:cubicBezTo>
                    <a:pt x="3703" y="3470"/>
                    <a:pt x="5238" y="3370"/>
                    <a:pt x="7006" y="3370"/>
                  </a:cubicBezTo>
                  <a:cubicBezTo>
                    <a:pt x="8540" y="3370"/>
                    <a:pt x="10275" y="3470"/>
                    <a:pt x="11475" y="3470"/>
                  </a:cubicBezTo>
                  <a:cubicBezTo>
                    <a:pt x="11776" y="3470"/>
                    <a:pt x="11976" y="3203"/>
                    <a:pt x="11909" y="2903"/>
                  </a:cubicBezTo>
                  <a:lnTo>
                    <a:pt x="11309" y="201"/>
                  </a:lnTo>
                  <a:cubicBezTo>
                    <a:pt x="11275" y="67"/>
                    <a:pt x="11175" y="0"/>
                    <a:pt x="11042"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30"/>
            <p:cNvSpPr/>
            <p:nvPr/>
          </p:nvSpPr>
          <p:spPr>
            <a:xfrm>
              <a:off x="6404836" y="1802095"/>
              <a:ext cx="563761" cy="375205"/>
            </a:xfrm>
            <a:custGeom>
              <a:avLst/>
              <a:gdLst/>
              <a:ahLst/>
              <a:cxnLst/>
              <a:rect l="l" t="t" r="r" b="b"/>
              <a:pathLst>
                <a:path w="21883" h="14564" extrusionOk="0">
                  <a:moveTo>
                    <a:pt x="18047" y="0"/>
                  </a:moveTo>
                  <a:cubicBezTo>
                    <a:pt x="16879" y="1635"/>
                    <a:pt x="15645" y="3302"/>
                    <a:pt x="14411" y="4904"/>
                  </a:cubicBezTo>
                  <a:cubicBezTo>
                    <a:pt x="13176" y="6538"/>
                    <a:pt x="11909" y="8106"/>
                    <a:pt x="10608" y="9607"/>
                  </a:cubicBezTo>
                  <a:lnTo>
                    <a:pt x="10141" y="10141"/>
                  </a:lnTo>
                  <a:lnTo>
                    <a:pt x="10007" y="10274"/>
                  </a:lnTo>
                  <a:lnTo>
                    <a:pt x="9974" y="10307"/>
                  </a:lnTo>
                  <a:cubicBezTo>
                    <a:pt x="9974" y="10307"/>
                    <a:pt x="10007" y="10341"/>
                    <a:pt x="9974" y="10341"/>
                  </a:cubicBezTo>
                  <a:cubicBezTo>
                    <a:pt x="9774" y="10474"/>
                    <a:pt x="9540" y="10574"/>
                    <a:pt x="9274" y="10608"/>
                  </a:cubicBezTo>
                  <a:cubicBezTo>
                    <a:pt x="8695" y="10697"/>
                    <a:pt x="8117" y="10741"/>
                    <a:pt x="7539" y="10741"/>
                  </a:cubicBezTo>
                  <a:cubicBezTo>
                    <a:pt x="7250" y="10741"/>
                    <a:pt x="6961" y="10730"/>
                    <a:pt x="6672" y="10708"/>
                  </a:cubicBezTo>
                  <a:cubicBezTo>
                    <a:pt x="4670" y="10574"/>
                    <a:pt x="2702" y="10307"/>
                    <a:pt x="768" y="9907"/>
                  </a:cubicBezTo>
                  <a:lnTo>
                    <a:pt x="0" y="12075"/>
                  </a:lnTo>
                  <a:cubicBezTo>
                    <a:pt x="1968" y="13043"/>
                    <a:pt x="4037" y="13777"/>
                    <a:pt x="6171" y="14244"/>
                  </a:cubicBezTo>
                  <a:cubicBezTo>
                    <a:pt x="7132" y="14457"/>
                    <a:pt x="8093" y="14564"/>
                    <a:pt x="9071" y="14564"/>
                  </a:cubicBezTo>
                  <a:cubicBezTo>
                    <a:pt x="9315" y="14564"/>
                    <a:pt x="9560" y="14557"/>
                    <a:pt x="9807" y="14544"/>
                  </a:cubicBezTo>
                  <a:cubicBezTo>
                    <a:pt x="10575" y="14510"/>
                    <a:pt x="11375" y="14277"/>
                    <a:pt x="12076" y="13910"/>
                  </a:cubicBezTo>
                  <a:cubicBezTo>
                    <a:pt x="12276" y="13777"/>
                    <a:pt x="12509" y="13643"/>
                    <a:pt x="12709" y="13510"/>
                  </a:cubicBezTo>
                  <a:lnTo>
                    <a:pt x="12843" y="13376"/>
                  </a:lnTo>
                  <a:lnTo>
                    <a:pt x="12976" y="13276"/>
                  </a:lnTo>
                  <a:lnTo>
                    <a:pt x="13110" y="13143"/>
                  </a:lnTo>
                  <a:lnTo>
                    <a:pt x="13710" y="12576"/>
                  </a:lnTo>
                  <a:cubicBezTo>
                    <a:pt x="15245" y="11041"/>
                    <a:pt x="16679" y="9440"/>
                    <a:pt x="18047" y="7772"/>
                  </a:cubicBezTo>
                  <a:cubicBezTo>
                    <a:pt x="19381" y="6138"/>
                    <a:pt x="20648" y="4437"/>
                    <a:pt x="21883" y="2669"/>
                  </a:cubicBezTo>
                  <a:lnTo>
                    <a:pt x="18047" y="0"/>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30"/>
            <p:cNvSpPr/>
            <p:nvPr/>
          </p:nvSpPr>
          <p:spPr>
            <a:xfrm>
              <a:off x="7271794" y="1706879"/>
              <a:ext cx="286299" cy="322959"/>
            </a:xfrm>
            <a:custGeom>
              <a:avLst/>
              <a:gdLst/>
              <a:ahLst/>
              <a:cxnLst/>
              <a:rect l="l" t="t" r="r" b="b"/>
              <a:pathLst>
                <a:path w="11113" h="12536" extrusionOk="0">
                  <a:moveTo>
                    <a:pt x="4171" y="1"/>
                  </a:moveTo>
                  <a:cubicBezTo>
                    <a:pt x="1661" y="1"/>
                    <a:pt x="1" y="2800"/>
                    <a:pt x="1572" y="6064"/>
                  </a:cubicBezTo>
                  <a:cubicBezTo>
                    <a:pt x="2640" y="8299"/>
                    <a:pt x="3907" y="10468"/>
                    <a:pt x="5342" y="12536"/>
                  </a:cubicBezTo>
                  <a:lnTo>
                    <a:pt x="11113" y="8566"/>
                  </a:lnTo>
                  <a:cubicBezTo>
                    <a:pt x="11113" y="8566"/>
                    <a:pt x="7844" y="761"/>
                    <a:pt x="4975" y="93"/>
                  </a:cubicBezTo>
                  <a:cubicBezTo>
                    <a:pt x="4700" y="31"/>
                    <a:pt x="4431" y="1"/>
                    <a:pt x="41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30"/>
            <p:cNvSpPr/>
            <p:nvPr/>
          </p:nvSpPr>
          <p:spPr>
            <a:xfrm>
              <a:off x="7346658" y="1838187"/>
              <a:ext cx="70512" cy="191647"/>
            </a:xfrm>
            <a:custGeom>
              <a:avLst/>
              <a:gdLst/>
              <a:ahLst/>
              <a:cxnLst/>
              <a:rect l="l" t="t" r="r" b="b"/>
              <a:pathLst>
                <a:path w="2737" h="7439" extrusionOk="0">
                  <a:moveTo>
                    <a:pt x="1" y="0"/>
                  </a:moveTo>
                  <a:lnTo>
                    <a:pt x="1" y="3569"/>
                  </a:lnTo>
                  <a:cubicBezTo>
                    <a:pt x="1268" y="5771"/>
                    <a:pt x="2436" y="7439"/>
                    <a:pt x="2436" y="7439"/>
                  </a:cubicBezTo>
                  <a:lnTo>
                    <a:pt x="2736" y="7272"/>
                  </a:lnTo>
                  <a:lnTo>
                    <a:pt x="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30"/>
            <p:cNvSpPr/>
            <p:nvPr/>
          </p:nvSpPr>
          <p:spPr>
            <a:xfrm>
              <a:off x="6873158" y="1688640"/>
              <a:ext cx="526817" cy="706434"/>
            </a:xfrm>
            <a:custGeom>
              <a:avLst/>
              <a:gdLst/>
              <a:ahLst/>
              <a:cxnLst/>
              <a:rect l="l" t="t" r="r" b="b"/>
              <a:pathLst>
                <a:path w="20449" h="27421" extrusionOk="0">
                  <a:moveTo>
                    <a:pt x="11459" y="1"/>
                  </a:moveTo>
                  <a:cubicBezTo>
                    <a:pt x="10300" y="1"/>
                    <a:pt x="9141" y="34"/>
                    <a:pt x="7973" y="101"/>
                  </a:cubicBezTo>
                  <a:cubicBezTo>
                    <a:pt x="6406" y="268"/>
                    <a:pt x="4804" y="535"/>
                    <a:pt x="3270" y="968"/>
                  </a:cubicBezTo>
                  <a:cubicBezTo>
                    <a:pt x="3270" y="968"/>
                    <a:pt x="1" y="4638"/>
                    <a:pt x="3103" y="27421"/>
                  </a:cubicBezTo>
                  <a:lnTo>
                    <a:pt x="19482" y="27421"/>
                  </a:lnTo>
                  <a:cubicBezTo>
                    <a:pt x="19582" y="24919"/>
                    <a:pt x="18014" y="12643"/>
                    <a:pt x="20449" y="801"/>
                  </a:cubicBezTo>
                  <a:cubicBezTo>
                    <a:pt x="18614" y="435"/>
                    <a:pt x="16780" y="201"/>
                    <a:pt x="14945" y="101"/>
                  </a:cubicBezTo>
                  <a:cubicBezTo>
                    <a:pt x="13777" y="34"/>
                    <a:pt x="12618" y="1"/>
                    <a:pt x="114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30"/>
            <p:cNvSpPr/>
            <p:nvPr/>
          </p:nvSpPr>
          <p:spPr>
            <a:xfrm>
              <a:off x="6918704" y="1882857"/>
              <a:ext cx="85969" cy="181368"/>
            </a:xfrm>
            <a:custGeom>
              <a:avLst/>
              <a:gdLst/>
              <a:ahLst/>
              <a:cxnLst/>
              <a:rect l="l" t="t" r="r" b="b"/>
              <a:pathLst>
                <a:path w="3337" h="7040" extrusionOk="0">
                  <a:moveTo>
                    <a:pt x="3337" y="1"/>
                  </a:moveTo>
                  <a:lnTo>
                    <a:pt x="1" y="3070"/>
                  </a:lnTo>
                  <a:cubicBezTo>
                    <a:pt x="1" y="4237"/>
                    <a:pt x="34" y="5571"/>
                    <a:pt x="101" y="7039"/>
                  </a:cubicBezTo>
                  <a:cubicBezTo>
                    <a:pt x="1769" y="5004"/>
                    <a:pt x="2903" y="2603"/>
                    <a:pt x="333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30"/>
            <p:cNvSpPr/>
            <p:nvPr/>
          </p:nvSpPr>
          <p:spPr>
            <a:xfrm>
              <a:off x="6756303" y="1711851"/>
              <a:ext cx="294775" cy="330894"/>
            </a:xfrm>
            <a:custGeom>
              <a:avLst/>
              <a:gdLst/>
              <a:ahLst/>
              <a:cxnLst/>
              <a:rect l="l" t="t" r="r" b="b"/>
              <a:pathLst>
                <a:path w="11442" h="12844" extrusionOk="0">
                  <a:moveTo>
                    <a:pt x="8419" y="1"/>
                  </a:moveTo>
                  <a:cubicBezTo>
                    <a:pt x="7202" y="1"/>
                    <a:pt x="5714" y="691"/>
                    <a:pt x="4270" y="2135"/>
                  </a:cubicBezTo>
                  <a:cubicBezTo>
                    <a:pt x="1568" y="4804"/>
                    <a:pt x="0" y="8907"/>
                    <a:pt x="0" y="8907"/>
                  </a:cubicBezTo>
                  <a:lnTo>
                    <a:pt x="5738" y="12843"/>
                  </a:lnTo>
                  <a:cubicBezTo>
                    <a:pt x="5738" y="12843"/>
                    <a:pt x="11442" y="5438"/>
                    <a:pt x="11042" y="2536"/>
                  </a:cubicBezTo>
                  <a:cubicBezTo>
                    <a:pt x="10812" y="875"/>
                    <a:pt x="9788" y="1"/>
                    <a:pt x="8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30"/>
            <p:cNvSpPr/>
            <p:nvPr/>
          </p:nvSpPr>
          <p:spPr>
            <a:xfrm>
              <a:off x="6314593" y="2004040"/>
              <a:ext cx="120337" cy="114076"/>
            </a:xfrm>
            <a:custGeom>
              <a:avLst/>
              <a:gdLst/>
              <a:ahLst/>
              <a:cxnLst/>
              <a:rect l="l" t="t" r="r" b="b"/>
              <a:pathLst>
                <a:path w="4671" h="4428" extrusionOk="0">
                  <a:moveTo>
                    <a:pt x="2403" y="0"/>
                  </a:moveTo>
                  <a:lnTo>
                    <a:pt x="1" y="3102"/>
                  </a:lnTo>
                  <a:cubicBezTo>
                    <a:pt x="1" y="3102"/>
                    <a:pt x="1402" y="4427"/>
                    <a:pt x="3203" y="4427"/>
                  </a:cubicBezTo>
                  <a:cubicBezTo>
                    <a:pt x="3462" y="4427"/>
                    <a:pt x="3730" y="4400"/>
                    <a:pt x="4004" y="4336"/>
                  </a:cubicBezTo>
                  <a:lnTo>
                    <a:pt x="4671" y="2335"/>
                  </a:lnTo>
                  <a:lnTo>
                    <a:pt x="2403" y="0"/>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30"/>
            <p:cNvSpPr/>
            <p:nvPr/>
          </p:nvSpPr>
          <p:spPr>
            <a:xfrm>
              <a:off x="6273095" y="1972848"/>
              <a:ext cx="105729" cy="112582"/>
            </a:xfrm>
            <a:custGeom>
              <a:avLst/>
              <a:gdLst/>
              <a:ahLst/>
              <a:cxnLst/>
              <a:rect l="l" t="t" r="r" b="b"/>
              <a:pathLst>
                <a:path w="4104" h="4370" extrusionOk="0">
                  <a:moveTo>
                    <a:pt x="1035" y="0"/>
                  </a:moveTo>
                  <a:lnTo>
                    <a:pt x="1" y="3236"/>
                  </a:lnTo>
                  <a:lnTo>
                    <a:pt x="1702" y="4370"/>
                  </a:lnTo>
                  <a:lnTo>
                    <a:pt x="4104" y="1301"/>
                  </a:lnTo>
                  <a:lnTo>
                    <a:pt x="1035" y="0"/>
                  </a:ln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30"/>
            <p:cNvSpPr/>
            <p:nvPr/>
          </p:nvSpPr>
          <p:spPr>
            <a:xfrm>
              <a:off x="7013250" y="1287814"/>
              <a:ext cx="238818" cy="309202"/>
            </a:xfrm>
            <a:custGeom>
              <a:avLst/>
              <a:gdLst/>
              <a:ahLst/>
              <a:cxnLst/>
              <a:rect l="l" t="t" r="r" b="b"/>
              <a:pathLst>
                <a:path w="9270" h="12002" extrusionOk="0">
                  <a:moveTo>
                    <a:pt x="4955" y="1"/>
                  </a:moveTo>
                  <a:cubicBezTo>
                    <a:pt x="4434" y="1"/>
                    <a:pt x="3898" y="100"/>
                    <a:pt x="3369" y="316"/>
                  </a:cubicBezTo>
                  <a:cubicBezTo>
                    <a:pt x="400" y="1517"/>
                    <a:pt x="0" y="6020"/>
                    <a:pt x="667" y="8755"/>
                  </a:cubicBezTo>
                  <a:cubicBezTo>
                    <a:pt x="1124" y="10732"/>
                    <a:pt x="2867" y="12001"/>
                    <a:pt x="4673" y="12001"/>
                  </a:cubicBezTo>
                  <a:cubicBezTo>
                    <a:pt x="5640" y="12001"/>
                    <a:pt x="6625" y="11637"/>
                    <a:pt x="7439" y="10823"/>
                  </a:cubicBezTo>
                  <a:cubicBezTo>
                    <a:pt x="8940" y="9289"/>
                    <a:pt x="8907" y="7487"/>
                    <a:pt x="9107" y="4452"/>
                  </a:cubicBezTo>
                  <a:cubicBezTo>
                    <a:pt x="9270" y="1949"/>
                    <a:pt x="7259" y="1"/>
                    <a:pt x="4955" y="1"/>
                  </a:cubicBez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30"/>
            <p:cNvSpPr/>
            <p:nvPr/>
          </p:nvSpPr>
          <p:spPr>
            <a:xfrm>
              <a:off x="6883179" y="1204449"/>
              <a:ext cx="478126" cy="343749"/>
            </a:xfrm>
            <a:custGeom>
              <a:avLst/>
              <a:gdLst/>
              <a:ahLst/>
              <a:cxnLst/>
              <a:rect l="l" t="t" r="r" b="b"/>
              <a:pathLst>
                <a:path w="18559" h="13343" extrusionOk="0">
                  <a:moveTo>
                    <a:pt x="13576" y="1"/>
                  </a:moveTo>
                  <a:cubicBezTo>
                    <a:pt x="12508" y="1"/>
                    <a:pt x="11314" y="348"/>
                    <a:pt x="9886" y="983"/>
                  </a:cubicBezTo>
                  <a:cubicBezTo>
                    <a:pt x="9330" y="1223"/>
                    <a:pt x="8889" y="1314"/>
                    <a:pt x="8516" y="1314"/>
                  </a:cubicBezTo>
                  <a:cubicBezTo>
                    <a:pt x="7340" y="1314"/>
                    <a:pt x="6830" y="409"/>
                    <a:pt x="5437" y="409"/>
                  </a:cubicBezTo>
                  <a:cubicBezTo>
                    <a:pt x="5366" y="409"/>
                    <a:pt x="5292" y="411"/>
                    <a:pt x="5216" y="416"/>
                  </a:cubicBezTo>
                  <a:cubicBezTo>
                    <a:pt x="3504" y="554"/>
                    <a:pt x="3278" y="1447"/>
                    <a:pt x="2664" y="1447"/>
                  </a:cubicBezTo>
                  <a:cubicBezTo>
                    <a:pt x="2536" y="1447"/>
                    <a:pt x="2392" y="1409"/>
                    <a:pt x="2214" y="1317"/>
                  </a:cubicBezTo>
                  <a:cubicBezTo>
                    <a:pt x="1180" y="750"/>
                    <a:pt x="2080" y="183"/>
                    <a:pt x="2080" y="183"/>
                  </a:cubicBezTo>
                  <a:cubicBezTo>
                    <a:pt x="1841" y="71"/>
                    <a:pt x="1626" y="22"/>
                    <a:pt x="1435" y="22"/>
                  </a:cubicBezTo>
                  <a:cubicBezTo>
                    <a:pt x="84" y="22"/>
                    <a:pt x="1" y="2521"/>
                    <a:pt x="1814" y="3251"/>
                  </a:cubicBezTo>
                  <a:cubicBezTo>
                    <a:pt x="3421" y="3888"/>
                    <a:pt x="2905" y="5297"/>
                    <a:pt x="4378" y="5297"/>
                  </a:cubicBezTo>
                  <a:cubicBezTo>
                    <a:pt x="4525" y="5297"/>
                    <a:pt x="4692" y="5283"/>
                    <a:pt x="4882" y="5253"/>
                  </a:cubicBezTo>
                  <a:cubicBezTo>
                    <a:pt x="5136" y="5211"/>
                    <a:pt x="5354" y="5192"/>
                    <a:pt x="5542" y="5192"/>
                  </a:cubicBezTo>
                  <a:cubicBezTo>
                    <a:pt x="7088" y="5192"/>
                    <a:pt x="6683" y="6458"/>
                    <a:pt x="8225" y="6458"/>
                  </a:cubicBezTo>
                  <a:cubicBezTo>
                    <a:pt x="8276" y="6458"/>
                    <a:pt x="8329" y="6457"/>
                    <a:pt x="8385" y="6454"/>
                  </a:cubicBezTo>
                  <a:cubicBezTo>
                    <a:pt x="8417" y="9883"/>
                    <a:pt x="9342" y="13343"/>
                    <a:pt x="12491" y="13343"/>
                  </a:cubicBezTo>
                  <a:cubicBezTo>
                    <a:pt x="12620" y="13343"/>
                    <a:pt x="12752" y="13337"/>
                    <a:pt x="12888" y="13325"/>
                  </a:cubicBezTo>
                  <a:cubicBezTo>
                    <a:pt x="15156" y="13125"/>
                    <a:pt x="17024" y="9856"/>
                    <a:pt x="17758" y="7421"/>
                  </a:cubicBezTo>
                  <a:cubicBezTo>
                    <a:pt x="18559" y="4886"/>
                    <a:pt x="18359" y="3652"/>
                    <a:pt x="16824" y="3352"/>
                  </a:cubicBezTo>
                  <a:cubicBezTo>
                    <a:pt x="17325" y="3185"/>
                    <a:pt x="17725" y="2217"/>
                    <a:pt x="16791" y="1350"/>
                  </a:cubicBezTo>
                  <a:cubicBezTo>
                    <a:pt x="15777" y="423"/>
                    <a:pt x="14753" y="1"/>
                    <a:pt x="13576"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30"/>
            <p:cNvSpPr/>
            <p:nvPr/>
          </p:nvSpPr>
          <p:spPr>
            <a:xfrm>
              <a:off x="7285654" y="1275989"/>
              <a:ext cx="90529" cy="30271"/>
            </a:xfrm>
            <a:custGeom>
              <a:avLst/>
              <a:gdLst/>
              <a:ahLst/>
              <a:cxnLst/>
              <a:rect l="l" t="t" r="r" b="b"/>
              <a:pathLst>
                <a:path w="3514" h="1175" extrusionOk="0">
                  <a:moveTo>
                    <a:pt x="1026" y="0"/>
                  </a:moveTo>
                  <a:cubicBezTo>
                    <a:pt x="626" y="0"/>
                    <a:pt x="239" y="203"/>
                    <a:pt x="0" y="575"/>
                  </a:cubicBezTo>
                  <a:cubicBezTo>
                    <a:pt x="0" y="575"/>
                    <a:pt x="438" y="946"/>
                    <a:pt x="763" y="946"/>
                  </a:cubicBezTo>
                  <a:cubicBezTo>
                    <a:pt x="840" y="946"/>
                    <a:pt x="911" y="926"/>
                    <a:pt x="968" y="875"/>
                  </a:cubicBezTo>
                  <a:cubicBezTo>
                    <a:pt x="1027" y="815"/>
                    <a:pt x="1094" y="792"/>
                    <a:pt x="1167" y="792"/>
                  </a:cubicBezTo>
                  <a:cubicBezTo>
                    <a:pt x="1403" y="792"/>
                    <a:pt x="1713" y="1028"/>
                    <a:pt x="2114" y="1028"/>
                  </a:cubicBezTo>
                  <a:cubicBezTo>
                    <a:pt x="2215" y="1028"/>
                    <a:pt x="2322" y="1013"/>
                    <a:pt x="2435" y="975"/>
                  </a:cubicBezTo>
                  <a:cubicBezTo>
                    <a:pt x="2591" y="916"/>
                    <a:pt x="2720" y="892"/>
                    <a:pt x="2827" y="892"/>
                  </a:cubicBezTo>
                  <a:cubicBezTo>
                    <a:pt x="3202" y="892"/>
                    <a:pt x="3303" y="1175"/>
                    <a:pt x="3303" y="1175"/>
                  </a:cubicBezTo>
                  <a:cubicBezTo>
                    <a:pt x="3303" y="1175"/>
                    <a:pt x="3514" y="603"/>
                    <a:pt x="3020" y="603"/>
                  </a:cubicBezTo>
                  <a:cubicBezTo>
                    <a:pt x="2994" y="603"/>
                    <a:pt x="2966" y="605"/>
                    <a:pt x="2936" y="608"/>
                  </a:cubicBezTo>
                  <a:cubicBezTo>
                    <a:pt x="2912" y="609"/>
                    <a:pt x="2889" y="610"/>
                    <a:pt x="2867" y="610"/>
                  </a:cubicBezTo>
                  <a:cubicBezTo>
                    <a:pt x="2329" y="610"/>
                    <a:pt x="2232" y="233"/>
                    <a:pt x="1335" y="41"/>
                  </a:cubicBezTo>
                  <a:cubicBezTo>
                    <a:pt x="1233" y="14"/>
                    <a:pt x="1129" y="0"/>
                    <a:pt x="102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30"/>
            <p:cNvSpPr/>
            <p:nvPr/>
          </p:nvSpPr>
          <p:spPr>
            <a:xfrm>
              <a:off x="7077680" y="1388336"/>
              <a:ext cx="67214" cy="92642"/>
            </a:xfrm>
            <a:custGeom>
              <a:avLst/>
              <a:gdLst/>
              <a:ahLst/>
              <a:cxnLst/>
              <a:rect l="l" t="t" r="r" b="b"/>
              <a:pathLst>
                <a:path w="2609" h="3596" extrusionOk="0">
                  <a:moveTo>
                    <a:pt x="1600" y="1"/>
                  </a:moveTo>
                  <a:cubicBezTo>
                    <a:pt x="1476" y="1"/>
                    <a:pt x="1342" y="27"/>
                    <a:pt x="1202" y="83"/>
                  </a:cubicBezTo>
                  <a:cubicBezTo>
                    <a:pt x="335" y="383"/>
                    <a:pt x="1" y="1717"/>
                    <a:pt x="1" y="2518"/>
                  </a:cubicBezTo>
                  <a:cubicBezTo>
                    <a:pt x="1" y="3146"/>
                    <a:pt x="325" y="3595"/>
                    <a:pt x="770" y="3595"/>
                  </a:cubicBezTo>
                  <a:cubicBezTo>
                    <a:pt x="964" y="3595"/>
                    <a:pt x="1180" y="3511"/>
                    <a:pt x="1402" y="3319"/>
                  </a:cubicBezTo>
                  <a:cubicBezTo>
                    <a:pt x="1969" y="2785"/>
                    <a:pt x="2336" y="2118"/>
                    <a:pt x="2469" y="1384"/>
                  </a:cubicBezTo>
                  <a:cubicBezTo>
                    <a:pt x="2608" y="635"/>
                    <a:pt x="2216" y="1"/>
                    <a:pt x="1600" y="1"/>
                  </a:cubicBezTo>
                  <a:close/>
                </a:path>
              </a:pathLst>
            </a:custGeom>
            <a:solidFill>
              <a:srgbClr val="B55B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30"/>
            <p:cNvSpPr/>
            <p:nvPr/>
          </p:nvSpPr>
          <p:spPr>
            <a:xfrm>
              <a:off x="7102617" y="2395026"/>
              <a:ext cx="703832" cy="1733378"/>
            </a:xfrm>
            <a:custGeom>
              <a:avLst/>
              <a:gdLst/>
              <a:ahLst/>
              <a:cxnLst/>
              <a:rect l="l" t="t" r="r" b="b"/>
              <a:pathLst>
                <a:path w="27320" h="67283" extrusionOk="0">
                  <a:moveTo>
                    <a:pt x="0" y="1"/>
                  </a:moveTo>
                  <a:cubicBezTo>
                    <a:pt x="0" y="1"/>
                    <a:pt x="3469" y="23417"/>
                    <a:pt x="5371" y="32190"/>
                  </a:cubicBezTo>
                  <a:cubicBezTo>
                    <a:pt x="7472" y="41764"/>
                    <a:pt x="21983" y="67282"/>
                    <a:pt x="21983" y="67282"/>
                  </a:cubicBezTo>
                  <a:lnTo>
                    <a:pt x="27320" y="65547"/>
                  </a:lnTo>
                  <a:cubicBezTo>
                    <a:pt x="27320" y="65547"/>
                    <a:pt x="15778" y="42564"/>
                    <a:pt x="14577" y="33058"/>
                  </a:cubicBezTo>
                  <a:cubicBezTo>
                    <a:pt x="13276" y="22717"/>
                    <a:pt x="10575" y="1"/>
                    <a:pt x="10575"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30"/>
            <p:cNvSpPr/>
            <p:nvPr/>
          </p:nvSpPr>
          <p:spPr>
            <a:xfrm>
              <a:off x="7630242" y="4037231"/>
              <a:ext cx="186521" cy="96274"/>
            </a:xfrm>
            <a:custGeom>
              <a:avLst/>
              <a:gdLst/>
              <a:ahLst/>
              <a:cxnLst/>
              <a:rect l="l" t="t" r="r" b="b"/>
              <a:pathLst>
                <a:path w="7240" h="3737" extrusionOk="0">
                  <a:moveTo>
                    <a:pt x="6539" y="0"/>
                  </a:moveTo>
                  <a:lnTo>
                    <a:pt x="34" y="1868"/>
                  </a:lnTo>
                  <a:cubicBezTo>
                    <a:pt x="1" y="1868"/>
                    <a:pt x="1235" y="3736"/>
                    <a:pt x="1235" y="3736"/>
                  </a:cubicBezTo>
                  <a:lnTo>
                    <a:pt x="7239" y="1801"/>
                  </a:lnTo>
                  <a:lnTo>
                    <a:pt x="653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30"/>
            <p:cNvSpPr/>
            <p:nvPr/>
          </p:nvSpPr>
          <p:spPr>
            <a:xfrm>
              <a:off x="7136133" y="2609028"/>
              <a:ext cx="126339" cy="606707"/>
            </a:xfrm>
            <a:custGeom>
              <a:avLst/>
              <a:gdLst/>
              <a:ahLst/>
              <a:cxnLst/>
              <a:rect l="l" t="t" r="r" b="b"/>
              <a:pathLst>
                <a:path w="4904" h="23550" extrusionOk="0">
                  <a:moveTo>
                    <a:pt x="594" y="1"/>
                  </a:moveTo>
                  <a:cubicBezTo>
                    <a:pt x="381" y="1"/>
                    <a:pt x="183" y="52"/>
                    <a:pt x="0" y="166"/>
                  </a:cubicBezTo>
                  <a:cubicBezTo>
                    <a:pt x="1134" y="7605"/>
                    <a:pt x="2836" y="18079"/>
                    <a:pt x="4003" y="23550"/>
                  </a:cubicBezTo>
                  <a:cubicBezTo>
                    <a:pt x="4470" y="15811"/>
                    <a:pt x="4904" y="833"/>
                    <a:pt x="901" y="33"/>
                  </a:cubicBezTo>
                  <a:cubicBezTo>
                    <a:pt x="795" y="12"/>
                    <a:pt x="693" y="1"/>
                    <a:pt x="5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30"/>
            <p:cNvSpPr/>
            <p:nvPr/>
          </p:nvSpPr>
          <p:spPr>
            <a:xfrm>
              <a:off x="6941916" y="2395026"/>
              <a:ext cx="288772" cy="1900938"/>
            </a:xfrm>
            <a:custGeom>
              <a:avLst/>
              <a:gdLst/>
              <a:ahLst/>
              <a:cxnLst/>
              <a:rect l="l" t="t" r="r" b="b"/>
              <a:pathLst>
                <a:path w="11209" h="73787" extrusionOk="0">
                  <a:moveTo>
                    <a:pt x="434" y="1"/>
                  </a:moveTo>
                  <a:cubicBezTo>
                    <a:pt x="434" y="1"/>
                    <a:pt x="1" y="22917"/>
                    <a:pt x="334" y="32257"/>
                  </a:cubicBezTo>
                  <a:cubicBezTo>
                    <a:pt x="668" y="41964"/>
                    <a:pt x="4070" y="73787"/>
                    <a:pt x="4070" y="73787"/>
                  </a:cubicBezTo>
                  <a:lnTo>
                    <a:pt x="9274" y="73787"/>
                  </a:lnTo>
                  <a:cubicBezTo>
                    <a:pt x="9274" y="73787"/>
                    <a:pt x="9474" y="42531"/>
                    <a:pt x="9674" y="32991"/>
                  </a:cubicBezTo>
                  <a:cubicBezTo>
                    <a:pt x="9941" y="22583"/>
                    <a:pt x="11209" y="1"/>
                    <a:pt x="1120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30"/>
            <p:cNvSpPr/>
            <p:nvPr/>
          </p:nvSpPr>
          <p:spPr>
            <a:xfrm>
              <a:off x="7020128" y="4242603"/>
              <a:ext cx="175314" cy="55879"/>
            </a:xfrm>
            <a:custGeom>
              <a:avLst/>
              <a:gdLst/>
              <a:ahLst/>
              <a:cxnLst/>
              <a:rect l="l" t="t" r="r" b="b"/>
              <a:pathLst>
                <a:path w="6805" h="2169" extrusionOk="0">
                  <a:moveTo>
                    <a:pt x="33" y="1"/>
                  </a:moveTo>
                  <a:cubicBezTo>
                    <a:pt x="0" y="1"/>
                    <a:pt x="334" y="2169"/>
                    <a:pt x="334" y="2169"/>
                  </a:cubicBezTo>
                  <a:lnTo>
                    <a:pt x="6638" y="2169"/>
                  </a:lnTo>
                  <a:lnTo>
                    <a:pt x="6805" y="234"/>
                  </a:lnTo>
                  <a:lnTo>
                    <a:pt x="3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258"/>
                                        </p:tgtEl>
                                        <p:attrNameLst>
                                          <p:attrName>style.visibility</p:attrName>
                                        </p:attrNameLst>
                                      </p:cBhvr>
                                      <p:to>
                                        <p:strVal val="visible"/>
                                      </p:to>
                                    </p:set>
                                    <p:anim calcmode="lin" valueType="num">
                                      <p:cBhvr additive="base">
                                        <p:cTn id="7" dur="1000"/>
                                        <p:tgtEl>
                                          <p:spTgt spid="1258"/>
                                        </p:tgtEl>
                                        <p:attrNameLst>
                                          <p:attrName>ppt_y</p:attrName>
                                        </p:attrNameLst>
                                      </p:cBhvr>
                                      <p:tavLst>
                                        <p:tav tm="0">
                                          <p:val>
                                            <p:strVal val="#ppt_y+1"/>
                                          </p:val>
                                        </p:tav>
                                        <p:tav tm="100000">
                                          <p:val>
                                            <p:strVal val="#ppt_y"/>
                                          </p:val>
                                        </p:tav>
                                      </p:tavLst>
                                    </p:anim>
                                  </p:childTnLst>
                                </p:cTn>
                              </p:par>
                              <p:par>
                                <p:cTn id="8" presetID="23" presetClass="entr" presetSubtype="16" fill="hold" nodeType="withEffect">
                                  <p:stCondLst>
                                    <p:cond delay="0"/>
                                  </p:stCondLst>
                                  <p:childTnLst>
                                    <p:set>
                                      <p:cBhvr>
                                        <p:cTn id="9" dur="1" fill="hold">
                                          <p:stCondLst>
                                            <p:cond delay="0"/>
                                          </p:stCondLst>
                                        </p:cTn>
                                        <p:tgtEl>
                                          <p:spTgt spid="1259"/>
                                        </p:tgtEl>
                                        <p:attrNameLst>
                                          <p:attrName>style.visibility</p:attrName>
                                        </p:attrNameLst>
                                      </p:cBhvr>
                                      <p:to>
                                        <p:strVal val="visible"/>
                                      </p:to>
                                    </p:set>
                                    <p:anim calcmode="lin" valueType="num">
                                      <p:cBhvr additive="base">
                                        <p:cTn id="10" dur="1000"/>
                                        <p:tgtEl>
                                          <p:spTgt spid="1259"/>
                                        </p:tgtEl>
                                        <p:attrNameLst>
                                          <p:attrName>ppt_w</p:attrName>
                                        </p:attrNameLst>
                                      </p:cBhvr>
                                      <p:tavLst>
                                        <p:tav tm="0">
                                          <p:val>
                                            <p:strVal val="0"/>
                                          </p:val>
                                        </p:tav>
                                        <p:tav tm="100000">
                                          <p:val>
                                            <p:strVal val="#ppt_w"/>
                                          </p:val>
                                        </p:tav>
                                      </p:tavLst>
                                    </p:anim>
                                    <p:anim calcmode="lin" valueType="num">
                                      <p:cBhvr additive="base">
                                        <p:cTn id="11" dur="1000"/>
                                        <p:tgtEl>
                                          <p:spTgt spid="1259"/>
                                        </p:tgtEl>
                                        <p:attrNameLst>
                                          <p:attrName>ppt_h</p:attrName>
                                        </p:attrNameLst>
                                      </p:cBhvr>
                                      <p:tavLst>
                                        <p:tav tm="0">
                                          <p:val>
                                            <p:strVal val="0"/>
                                          </p:val>
                                        </p:tav>
                                        <p:tav tm="100000">
                                          <p:val>
                                            <p:strVal val="#ppt_h"/>
                                          </p:val>
                                        </p:tav>
                                      </p:tavLst>
                                    </p:anim>
                                  </p:childTnLst>
                                </p:cTn>
                              </p:par>
                              <p:par>
                                <p:cTn id="12" presetID="2" presetClass="entr" presetSubtype="8" fill="hold" nodeType="withEffect">
                                  <p:stCondLst>
                                    <p:cond delay="0"/>
                                  </p:stCondLst>
                                  <p:childTnLst>
                                    <p:set>
                                      <p:cBhvr>
                                        <p:cTn id="13" dur="1" fill="hold">
                                          <p:stCondLst>
                                            <p:cond delay="0"/>
                                          </p:stCondLst>
                                        </p:cTn>
                                        <p:tgtEl>
                                          <p:spTgt spid="1257"/>
                                        </p:tgtEl>
                                        <p:attrNameLst>
                                          <p:attrName>style.visibility</p:attrName>
                                        </p:attrNameLst>
                                      </p:cBhvr>
                                      <p:to>
                                        <p:strVal val="visible"/>
                                      </p:to>
                                    </p:set>
                                    <p:anim calcmode="lin" valueType="num">
                                      <p:cBhvr additive="base">
                                        <p:cTn id="14" dur="1000"/>
                                        <p:tgtEl>
                                          <p:spTgt spid="125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pic>
        <p:nvPicPr>
          <p:cNvPr id="1412" name="Google Shape;1412;g2cd0069c37a_3_172"/>
          <p:cNvPicPr preferRelativeResize="0"/>
          <p:nvPr/>
        </p:nvPicPr>
        <p:blipFill>
          <a:blip r:embed="rId3">
            <a:alphaModFix/>
          </a:blip>
          <a:stretch>
            <a:fillRect/>
          </a:stretch>
        </p:blipFill>
        <p:spPr>
          <a:xfrm>
            <a:off x="4549700" y="1858325"/>
            <a:ext cx="4495800" cy="3371844"/>
          </a:xfrm>
          <a:prstGeom prst="rect">
            <a:avLst/>
          </a:prstGeom>
          <a:noFill/>
          <a:ln>
            <a:noFill/>
          </a:ln>
        </p:spPr>
      </p:pic>
      <p:pic>
        <p:nvPicPr>
          <p:cNvPr id="1413" name="Google Shape;1413;g2cd0069c37a_3_172"/>
          <p:cNvPicPr preferRelativeResize="0"/>
          <p:nvPr/>
        </p:nvPicPr>
        <p:blipFill>
          <a:blip r:embed="rId4">
            <a:alphaModFix/>
          </a:blip>
          <a:stretch>
            <a:fillRect/>
          </a:stretch>
        </p:blipFill>
        <p:spPr>
          <a:xfrm>
            <a:off x="0" y="0"/>
            <a:ext cx="4648200" cy="3486150"/>
          </a:xfrm>
          <a:prstGeom prst="rect">
            <a:avLst/>
          </a:prstGeom>
          <a:noFill/>
          <a:ln>
            <a:noFill/>
          </a:ln>
        </p:spPr>
      </p:pic>
      <p:sp>
        <p:nvSpPr>
          <p:cNvPr id="1414" name="Google Shape;1414;g2cd0069c37a_3_172"/>
          <p:cNvSpPr txBox="1"/>
          <p:nvPr/>
        </p:nvSpPr>
        <p:spPr>
          <a:xfrm>
            <a:off x="4869450" y="401975"/>
            <a:ext cx="3352800" cy="10050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None/>
            </a:pPr>
            <a:endParaRPr sz="1600">
              <a:solidFill>
                <a:schemeClr val="dk1"/>
              </a:solidFill>
              <a:latin typeface="Overpass"/>
              <a:ea typeface="Overpass"/>
              <a:cs typeface="Overpass"/>
              <a:sym typeface="Overpass"/>
            </a:endParaRPr>
          </a:p>
        </p:txBody>
      </p:sp>
      <p:sp>
        <p:nvSpPr>
          <p:cNvPr id="1415" name="Google Shape;1415;g2cd0069c37a_3_172"/>
          <p:cNvSpPr txBox="1"/>
          <p:nvPr/>
        </p:nvSpPr>
        <p:spPr>
          <a:xfrm>
            <a:off x="694325" y="3486150"/>
            <a:ext cx="3480900" cy="1278900"/>
          </a:xfrm>
          <a:prstGeom prst="rect">
            <a:avLst/>
          </a:prstGeom>
          <a:noFill/>
          <a:ln>
            <a:noFill/>
          </a:ln>
        </p:spPr>
        <p:txBody>
          <a:bodyPr spcFirstLastPara="1" wrap="square" lIns="91425" tIns="91425" rIns="91425" bIns="91425" anchor="t" anchorCtr="0">
            <a:noAutofit/>
          </a:bodyPr>
          <a:lstStyle/>
          <a:p>
            <a:pPr marL="914400" lvl="1" indent="-317500" algn="l" rtl="0">
              <a:spcBef>
                <a:spcPts val="0"/>
              </a:spcBef>
              <a:spcAft>
                <a:spcPts val="0"/>
              </a:spcAft>
              <a:buClr>
                <a:schemeClr val="dk1"/>
              </a:buClr>
              <a:buSzPts val="1400"/>
              <a:buFont typeface="Overpass"/>
              <a:buChar char="○"/>
            </a:pPr>
            <a:endParaRPr>
              <a:solidFill>
                <a:schemeClr val="dk1"/>
              </a:solidFill>
              <a:latin typeface="Overpass"/>
              <a:ea typeface="Overpass"/>
              <a:cs typeface="Overpass"/>
              <a:sym typeface="Overpass"/>
            </a:endParaRPr>
          </a:p>
        </p:txBody>
      </p:sp>
      <p:sp>
        <p:nvSpPr>
          <p:cNvPr id="1416" name="Google Shape;1416;g2cd0069c37a_3_172"/>
          <p:cNvSpPr txBox="1"/>
          <p:nvPr/>
        </p:nvSpPr>
        <p:spPr>
          <a:xfrm>
            <a:off x="5024725" y="584675"/>
            <a:ext cx="3151800" cy="8223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600">
              <a:solidFill>
                <a:schemeClr val="dk1"/>
              </a:solidFill>
              <a:latin typeface="Overpass"/>
              <a:ea typeface="Overpass"/>
              <a:cs typeface="Overpass"/>
              <a:sym typeface="Overpass"/>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17" name="Google Shape;1417;g2cd0069c37a_3_172"/>
          <p:cNvSpPr/>
          <p:nvPr/>
        </p:nvSpPr>
        <p:spPr>
          <a:xfrm>
            <a:off x="5024725" y="347175"/>
            <a:ext cx="3627000" cy="1278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18" name="Google Shape;1418;g2cd0069c37a_3_172"/>
          <p:cNvSpPr/>
          <p:nvPr/>
        </p:nvSpPr>
        <p:spPr>
          <a:xfrm>
            <a:off x="4951650" y="246875"/>
            <a:ext cx="3608700" cy="1278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19" name="Google Shape;1419;g2cd0069c37a_3_172"/>
          <p:cNvSpPr txBox="1"/>
          <p:nvPr/>
        </p:nvSpPr>
        <p:spPr>
          <a:xfrm>
            <a:off x="4951650" y="319625"/>
            <a:ext cx="3389400" cy="11697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 sz="1600">
                <a:solidFill>
                  <a:schemeClr val="lt1"/>
                </a:solidFill>
                <a:latin typeface="Overpass"/>
                <a:ea typeface="Overpass"/>
                <a:cs typeface="Overpass"/>
                <a:sym typeface="Overpass"/>
              </a:rPr>
              <a:t>Weekly sales by Month shows the consistency of the weekly sale trend throughout the year</a:t>
            </a:r>
            <a:endParaRPr sz="1600">
              <a:solidFill>
                <a:schemeClr val="lt1"/>
              </a:solidFill>
              <a:latin typeface="Overpass"/>
              <a:ea typeface="Overpass"/>
              <a:cs typeface="Overpass"/>
              <a:sym typeface="Overpass"/>
            </a:endParaRPr>
          </a:p>
        </p:txBody>
      </p:sp>
      <p:sp>
        <p:nvSpPr>
          <p:cNvPr id="1420" name="Google Shape;1420;g2cd0069c37a_3_172"/>
          <p:cNvSpPr/>
          <p:nvPr/>
        </p:nvSpPr>
        <p:spPr>
          <a:xfrm>
            <a:off x="548225" y="3633175"/>
            <a:ext cx="3627000" cy="1278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21" name="Google Shape;1421;g2cd0069c37a_3_172"/>
          <p:cNvSpPr/>
          <p:nvPr/>
        </p:nvSpPr>
        <p:spPr>
          <a:xfrm>
            <a:off x="630425" y="3569400"/>
            <a:ext cx="3608700" cy="1278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verpass"/>
              <a:ea typeface="Overpass"/>
              <a:cs typeface="Overpass"/>
              <a:sym typeface="Overpass"/>
            </a:endParaRPr>
          </a:p>
        </p:txBody>
      </p:sp>
      <p:sp>
        <p:nvSpPr>
          <p:cNvPr id="1422" name="Google Shape;1422;g2cd0069c37a_3_172"/>
          <p:cNvSpPr txBox="1"/>
          <p:nvPr/>
        </p:nvSpPr>
        <p:spPr>
          <a:xfrm>
            <a:off x="347175" y="3670200"/>
            <a:ext cx="3800700" cy="12930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
                <a:solidFill>
                  <a:schemeClr val="lt1"/>
                </a:solidFill>
                <a:latin typeface="Overpass"/>
                <a:ea typeface="Overpass"/>
                <a:cs typeface="Overpass"/>
                <a:sym typeface="Overpass"/>
              </a:rPr>
              <a:t>Analyzing weekly sales by Year-Week reveals crucial insights into the impact of holidays on sales trends.</a:t>
            </a:r>
            <a:endParaRPr>
              <a:solidFill>
                <a:schemeClr val="lt1"/>
              </a:solidFill>
              <a:latin typeface="Overpass"/>
              <a:ea typeface="Overpass"/>
              <a:cs typeface="Overpass"/>
              <a:sym typeface="Overpass"/>
            </a:endParaRPr>
          </a:p>
          <a:p>
            <a:pPr marL="914400" lvl="1" indent="-317500" algn="l" rtl="0">
              <a:spcBef>
                <a:spcPts val="0"/>
              </a:spcBef>
              <a:spcAft>
                <a:spcPts val="0"/>
              </a:spcAft>
              <a:buClr>
                <a:schemeClr val="lt1"/>
              </a:buClr>
              <a:buSzPts val="1400"/>
              <a:buFont typeface="Overpass"/>
              <a:buChar char="○"/>
            </a:pPr>
            <a:r>
              <a:rPr lang="en">
                <a:solidFill>
                  <a:schemeClr val="lt1"/>
                </a:solidFill>
                <a:latin typeface="Overpass"/>
                <a:ea typeface="Overpass"/>
                <a:cs typeface="Overpass"/>
                <a:sym typeface="Overpass"/>
              </a:rPr>
              <a:t>Significant spike around week 50</a:t>
            </a:r>
            <a:endParaRPr>
              <a:solidFill>
                <a:schemeClr val="lt1"/>
              </a:solidFill>
              <a:latin typeface="Overpass"/>
              <a:ea typeface="Overpass"/>
              <a:cs typeface="Overpass"/>
              <a:sym typeface="Overpass"/>
            </a:endParaRPr>
          </a:p>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6"/>
        <p:cNvGrpSpPr/>
        <p:nvPr/>
      </p:nvGrpSpPr>
      <p:grpSpPr>
        <a:xfrm>
          <a:off x="0" y="0"/>
          <a:ext cx="0" cy="0"/>
          <a:chOff x="0" y="0"/>
          <a:chExt cx="0" cy="0"/>
        </a:xfrm>
      </p:grpSpPr>
      <p:sp>
        <p:nvSpPr>
          <p:cNvPr id="1427" name="Google Shape;1427;g2cd0069c37a_1_9"/>
          <p:cNvSpPr/>
          <p:nvPr/>
        </p:nvSpPr>
        <p:spPr>
          <a:xfrm>
            <a:off x="0" y="137050"/>
            <a:ext cx="9144000" cy="3252300"/>
          </a:xfrm>
          <a:prstGeom prst="roundRect">
            <a:avLst>
              <a:gd name="adj" fmla="val 16667"/>
            </a:avLst>
          </a:prstGeom>
          <a:solidFill>
            <a:schemeClr val="lt1"/>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verpass"/>
              <a:ea typeface="Overpass"/>
              <a:cs typeface="Overpass"/>
              <a:sym typeface="Overpass"/>
            </a:endParaRPr>
          </a:p>
        </p:txBody>
      </p:sp>
      <p:pic>
        <p:nvPicPr>
          <p:cNvPr id="1428" name="Google Shape;1428;g2cd0069c37a_1_9"/>
          <p:cNvPicPr preferRelativeResize="0"/>
          <p:nvPr/>
        </p:nvPicPr>
        <p:blipFill>
          <a:blip r:embed="rId3">
            <a:alphaModFix/>
          </a:blip>
          <a:stretch>
            <a:fillRect/>
          </a:stretch>
        </p:blipFill>
        <p:spPr>
          <a:xfrm>
            <a:off x="793750" y="806625"/>
            <a:ext cx="7383977" cy="2202649"/>
          </a:xfrm>
          <a:prstGeom prst="rect">
            <a:avLst/>
          </a:prstGeom>
          <a:noFill/>
          <a:ln>
            <a:noFill/>
          </a:ln>
        </p:spPr>
      </p:pic>
      <p:sp>
        <p:nvSpPr>
          <p:cNvPr id="1429" name="Google Shape;1429;g2cd0069c37a_1_9"/>
          <p:cNvSpPr txBox="1"/>
          <p:nvPr/>
        </p:nvSpPr>
        <p:spPr>
          <a:xfrm>
            <a:off x="1550200" y="3715400"/>
            <a:ext cx="5965800" cy="13794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Font typeface="Overpass"/>
              <a:buChar char="●"/>
            </a:pPr>
            <a:r>
              <a:rPr lang="en" sz="1600">
                <a:solidFill>
                  <a:schemeClr val="dk1"/>
                </a:solidFill>
                <a:latin typeface="Overpass"/>
                <a:ea typeface="Overpass"/>
                <a:cs typeface="Overpass"/>
                <a:sym typeface="Overpass"/>
              </a:rPr>
              <a:t>Displays Top-performing stores within the region </a:t>
            </a:r>
            <a:endParaRPr sz="1600">
              <a:solidFill>
                <a:schemeClr val="dk1"/>
              </a:solidFill>
              <a:latin typeface="Overpass"/>
              <a:ea typeface="Overpass"/>
              <a:cs typeface="Overpass"/>
              <a:sym typeface="Overpass"/>
            </a:endParaRPr>
          </a:p>
          <a:p>
            <a:pPr marL="914400" lvl="1" indent="-330200" algn="l" rtl="0">
              <a:spcBef>
                <a:spcPts val="0"/>
              </a:spcBef>
              <a:spcAft>
                <a:spcPts val="0"/>
              </a:spcAft>
              <a:buClr>
                <a:schemeClr val="dk1"/>
              </a:buClr>
              <a:buSzPts val="1600"/>
              <a:buFont typeface="Overpass"/>
              <a:buChar char="○"/>
            </a:pPr>
            <a:r>
              <a:rPr lang="en" sz="1600">
                <a:solidFill>
                  <a:schemeClr val="dk1"/>
                </a:solidFill>
                <a:latin typeface="Overpass"/>
                <a:ea typeface="Overpass"/>
                <a:cs typeface="Overpass"/>
                <a:sym typeface="Overpass"/>
              </a:rPr>
              <a:t>Top stores have sales of ≈ $2 million</a:t>
            </a:r>
            <a:endParaRPr sz="1600">
              <a:solidFill>
                <a:schemeClr val="dk1"/>
              </a:solidFill>
              <a:latin typeface="Overpass"/>
              <a:ea typeface="Overpass"/>
              <a:cs typeface="Overpass"/>
              <a:sym typeface="Overpass"/>
            </a:endParaRPr>
          </a:p>
        </p:txBody>
      </p:sp>
      <p:sp>
        <p:nvSpPr>
          <p:cNvPr id="1430" name="Google Shape;1430;g2cd0069c37a_1_9"/>
          <p:cNvSpPr txBox="1"/>
          <p:nvPr/>
        </p:nvSpPr>
        <p:spPr>
          <a:xfrm>
            <a:off x="1049125" y="2056850"/>
            <a:ext cx="39756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31" name="Google Shape;1431;g2cd0069c37a_1_9"/>
          <p:cNvSpPr txBox="1"/>
          <p:nvPr/>
        </p:nvSpPr>
        <p:spPr>
          <a:xfrm>
            <a:off x="1297900" y="5327725"/>
            <a:ext cx="52623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32" name="Google Shape;1432;g2cd0069c37a_1_9"/>
          <p:cNvSpPr txBox="1"/>
          <p:nvPr/>
        </p:nvSpPr>
        <p:spPr>
          <a:xfrm>
            <a:off x="1550200" y="680350"/>
            <a:ext cx="429300" cy="32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0000"/>
                </a:solidFill>
                <a:latin typeface="Overpass"/>
                <a:ea typeface="Overpass"/>
                <a:cs typeface="Overpass"/>
                <a:sym typeface="Overpass"/>
              </a:rPr>
              <a:t>☆</a:t>
            </a:r>
            <a:endParaRPr sz="1600">
              <a:solidFill>
                <a:srgbClr val="FF0000"/>
              </a:solidFill>
              <a:latin typeface="Overpass"/>
              <a:ea typeface="Overpass"/>
              <a:cs typeface="Overpass"/>
              <a:sym typeface="Overpass"/>
            </a:endParaRPr>
          </a:p>
        </p:txBody>
      </p:sp>
      <p:sp>
        <p:nvSpPr>
          <p:cNvPr id="1433" name="Google Shape;1433;g2cd0069c37a_1_9"/>
          <p:cNvSpPr txBox="1"/>
          <p:nvPr/>
        </p:nvSpPr>
        <p:spPr>
          <a:xfrm>
            <a:off x="2805175" y="523350"/>
            <a:ext cx="314100" cy="28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chemeClr val="dk1"/>
              </a:solidFill>
              <a:latin typeface="Overpass"/>
              <a:ea typeface="Overpass"/>
              <a:cs typeface="Overpass"/>
              <a:sym typeface="Overpass"/>
            </a:endParaRPr>
          </a:p>
        </p:txBody>
      </p:sp>
      <p:sp>
        <p:nvSpPr>
          <p:cNvPr id="1434" name="Google Shape;1434;g2cd0069c37a_1_9"/>
          <p:cNvSpPr txBox="1"/>
          <p:nvPr/>
        </p:nvSpPr>
        <p:spPr>
          <a:xfrm>
            <a:off x="3772000" y="910625"/>
            <a:ext cx="314100" cy="28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0000"/>
                </a:solidFill>
                <a:latin typeface="Overpass"/>
                <a:ea typeface="Overpass"/>
                <a:cs typeface="Overpass"/>
                <a:sym typeface="Overpass"/>
              </a:rPr>
              <a:t>☆</a:t>
            </a:r>
            <a:endParaRPr sz="1600">
              <a:solidFill>
                <a:schemeClr val="dk1"/>
              </a:solidFill>
              <a:latin typeface="Overpass"/>
              <a:ea typeface="Overpass"/>
              <a:cs typeface="Overpass"/>
              <a:sym typeface="Overpass"/>
            </a:endParaRPr>
          </a:p>
        </p:txBody>
      </p:sp>
    </p:spTree>
  </p:cSld>
  <p:clrMapOvr>
    <a:masterClrMapping/>
  </p:clrMapOvr>
</p:sld>
</file>

<file path=ppt/theme/theme1.xml><?xml version="1.0" encoding="utf-8"?>
<a:theme xmlns:a="http://schemas.openxmlformats.org/drawingml/2006/main" name="Investment Newsletter by Slidesgo">
  <a:themeElements>
    <a:clrScheme name="Simple Light">
      <a:dk1>
        <a:srgbClr val="434343"/>
      </a:dk1>
      <a:lt1>
        <a:srgbClr val="FFFFFF"/>
      </a:lt1>
      <a:dk2>
        <a:srgbClr val="57B6FF"/>
      </a:dk2>
      <a:lt2>
        <a:srgbClr val="0D94FB"/>
      </a:lt2>
      <a:accent1>
        <a:srgbClr val="007FE0"/>
      </a:accent1>
      <a:accent2>
        <a:srgbClr val="0069B8"/>
      </a:accent2>
      <a:accent3>
        <a:srgbClr val="FFD966"/>
      </a:accent3>
      <a:accent4>
        <a:srgbClr val="F1C232"/>
      </a:accent4>
      <a:accent5>
        <a:srgbClr val="263238"/>
      </a:accent5>
      <a:accent6>
        <a:srgbClr val="E0E0E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1158</Words>
  <Application>Microsoft Office PowerPoint</Application>
  <PresentationFormat>On-screen Show (16:9)</PresentationFormat>
  <Paragraphs>184</Paragraphs>
  <Slides>28</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Rubik</vt:lpstr>
      <vt:lpstr>Rubik Black</vt:lpstr>
      <vt:lpstr>Overpass Black</vt:lpstr>
      <vt:lpstr>Lato</vt:lpstr>
      <vt:lpstr>Arial</vt:lpstr>
      <vt:lpstr>Overpass</vt:lpstr>
      <vt:lpstr>Investment Newsletter by Slidesgo</vt:lpstr>
      <vt:lpstr>Walmart Weekly Sales</vt:lpstr>
      <vt:lpstr>Table of contents</vt:lpstr>
      <vt:lpstr>Table of contents</vt:lpstr>
      <vt:lpstr>1</vt:lpstr>
      <vt:lpstr>PowerPoint Presentation</vt:lpstr>
      <vt:lpstr>2</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4</vt:lpstr>
      <vt:lpstr>5</vt:lpstr>
      <vt:lpstr>Model Selection</vt:lpstr>
      <vt:lpstr>4</vt:lpstr>
      <vt:lpstr>Model Training &amp; Evaluation</vt:lpstr>
      <vt:lpstr>Deep Learning Model</vt:lpstr>
      <vt:lpstr>Logistic Regression Model</vt:lpstr>
      <vt:lpstr>Linear Regression Model</vt:lpstr>
      <vt:lpstr>Polynomial Regression Model</vt:lpstr>
      <vt:lpstr>PowerPoint Presentation</vt:lpstr>
      <vt:lpstr>7</vt:lpstr>
      <vt:lpstr>Increase the dataset size</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Walmart Weekly Sales</dc:title>
  <cp:lastModifiedBy>Smita</cp:lastModifiedBy>
  <cp:revision>1</cp:revision>
  <dcterms:modified xsi:type="dcterms:W3CDTF">2024-04-24T16:42:30Z</dcterms:modified>
</cp:coreProperties>
</file>